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22"/>
  </p:notesMasterIdLst>
  <p:sldIdLst>
    <p:sldId id="276" r:id="rId4"/>
    <p:sldId id="260" r:id="rId5"/>
    <p:sldId id="322" r:id="rId6"/>
    <p:sldId id="331" r:id="rId7"/>
    <p:sldId id="338" r:id="rId8"/>
    <p:sldId id="337" r:id="rId9"/>
    <p:sldId id="336" r:id="rId10"/>
    <p:sldId id="334" r:id="rId11"/>
    <p:sldId id="340" r:id="rId12"/>
    <p:sldId id="335" r:id="rId13"/>
    <p:sldId id="333" r:id="rId14"/>
    <p:sldId id="332" r:id="rId15"/>
    <p:sldId id="341" r:id="rId16"/>
    <p:sldId id="330" r:id="rId17"/>
    <p:sldId id="339" r:id="rId18"/>
    <p:sldId id="342" r:id="rId19"/>
    <p:sldId id="343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33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FD3A4E-7DF6-48AF-A341-C177D574A4D0}" v="320" dt="2023-10-17T01:02:06.5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4769" autoAdjust="0"/>
  </p:normalViewPr>
  <p:slideViewPr>
    <p:cSldViewPr snapToGrid="0">
      <p:cViewPr varScale="1">
        <p:scale>
          <a:sx n="69" d="100"/>
          <a:sy n="69" d="100"/>
        </p:scale>
        <p:origin x="59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Wilson" userId="e6594be5-0fd7-4a8b-9c66-e0b8f87ed7dc" providerId="ADAL" clId="{89FD3A4E-7DF6-48AF-A341-C177D574A4D0}"/>
    <pc:docChg chg="undo custSel addSld delSld modSld sldOrd">
      <pc:chgData name="Thomas Wilson" userId="e6594be5-0fd7-4a8b-9c66-e0b8f87ed7dc" providerId="ADAL" clId="{89FD3A4E-7DF6-48AF-A341-C177D574A4D0}" dt="2023-10-17T01:11:41.994" v="4495" actId="1076"/>
      <pc:docMkLst>
        <pc:docMk/>
      </pc:docMkLst>
      <pc:sldChg chg="modSp mod">
        <pc:chgData name="Thomas Wilson" userId="e6594be5-0fd7-4a8b-9c66-e0b8f87ed7dc" providerId="ADAL" clId="{89FD3A4E-7DF6-48AF-A341-C177D574A4D0}" dt="2023-10-16T22:55:14.505" v="850" actId="20577"/>
        <pc:sldMkLst>
          <pc:docMk/>
          <pc:sldMk cId="1999932470" sldId="260"/>
        </pc:sldMkLst>
        <pc:spChg chg="mod">
          <ac:chgData name="Thomas Wilson" userId="e6594be5-0fd7-4a8b-9c66-e0b8f87ed7dc" providerId="ADAL" clId="{89FD3A4E-7DF6-48AF-A341-C177D574A4D0}" dt="2023-10-16T22:55:14.505" v="850" actId="20577"/>
          <ac:spMkLst>
            <pc:docMk/>
            <pc:sldMk cId="1999932470" sldId="260"/>
            <ac:spMk id="7" creationId="{D07DE60C-F385-414C-8B4B-3519993CEDFB}"/>
          </ac:spMkLst>
        </pc:spChg>
      </pc:sldChg>
      <pc:sldChg chg="modSp mod">
        <pc:chgData name="Thomas Wilson" userId="e6594be5-0fd7-4a8b-9c66-e0b8f87ed7dc" providerId="ADAL" clId="{89FD3A4E-7DF6-48AF-A341-C177D574A4D0}" dt="2023-10-17T01:07:39.336" v="4494"/>
        <pc:sldMkLst>
          <pc:docMk/>
          <pc:sldMk cId="2459855024" sldId="276"/>
        </pc:sldMkLst>
        <pc:spChg chg="mod">
          <ac:chgData name="Thomas Wilson" userId="e6594be5-0fd7-4a8b-9c66-e0b8f87ed7dc" providerId="ADAL" clId="{89FD3A4E-7DF6-48AF-A341-C177D574A4D0}" dt="2023-10-16T22:54:18.460" v="705" actId="14100"/>
          <ac:spMkLst>
            <pc:docMk/>
            <pc:sldMk cId="2459855024" sldId="276"/>
            <ac:spMk id="3" creationId="{62FC2E14-24A9-4C48-BA13-A2E74B0AAD2F}"/>
          </ac:spMkLst>
        </pc:spChg>
        <pc:spChg chg="mod">
          <ac:chgData name="Thomas Wilson" userId="e6594be5-0fd7-4a8b-9c66-e0b8f87ed7dc" providerId="ADAL" clId="{89FD3A4E-7DF6-48AF-A341-C177D574A4D0}" dt="2023-10-17T01:07:39.336" v="4494"/>
          <ac:spMkLst>
            <pc:docMk/>
            <pc:sldMk cId="2459855024" sldId="276"/>
            <ac:spMk id="7" creationId="{F8B2EE45-87B9-4782-B32A-4A2D3ACDF852}"/>
          </ac:spMkLst>
        </pc:spChg>
      </pc:sldChg>
      <pc:sldChg chg="del">
        <pc:chgData name="Thomas Wilson" userId="e6594be5-0fd7-4a8b-9c66-e0b8f87ed7dc" providerId="ADAL" clId="{89FD3A4E-7DF6-48AF-A341-C177D574A4D0}" dt="2023-10-16T22:53:31.518" v="679" actId="47"/>
        <pc:sldMkLst>
          <pc:docMk/>
          <pc:sldMk cId="1662427346" sldId="278"/>
        </pc:sldMkLst>
      </pc:sldChg>
      <pc:sldChg chg="del">
        <pc:chgData name="Thomas Wilson" userId="e6594be5-0fd7-4a8b-9c66-e0b8f87ed7dc" providerId="ADAL" clId="{89FD3A4E-7DF6-48AF-A341-C177D574A4D0}" dt="2023-10-16T22:53:05.058" v="645" actId="47"/>
        <pc:sldMkLst>
          <pc:docMk/>
          <pc:sldMk cId="1472622555" sldId="286"/>
        </pc:sldMkLst>
      </pc:sldChg>
      <pc:sldChg chg="del">
        <pc:chgData name="Thomas Wilson" userId="e6594be5-0fd7-4a8b-9c66-e0b8f87ed7dc" providerId="ADAL" clId="{89FD3A4E-7DF6-48AF-A341-C177D574A4D0}" dt="2023-10-16T22:48:02.363" v="205" actId="47"/>
        <pc:sldMkLst>
          <pc:docMk/>
          <pc:sldMk cId="2322135858" sldId="289"/>
        </pc:sldMkLst>
      </pc:sldChg>
      <pc:sldChg chg="del">
        <pc:chgData name="Thomas Wilson" userId="e6594be5-0fd7-4a8b-9c66-e0b8f87ed7dc" providerId="ADAL" clId="{89FD3A4E-7DF6-48AF-A341-C177D574A4D0}" dt="2023-10-16T22:53:05.623" v="646" actId="47"/>
        <pc:sldMkLst>
          <pc:docMk/>
          <pc:sldMk cId="1526987275" sldId="291"/>
        </pc:sldMkLst>
      </pc:sldChg>
      <pc:sldChg chg="del">
        <pc:chgData name="Thomas Wilson" userId="e6594be5-0fd7-4a8b-9c66-e0b8f87ed7dc" providerId="ADAL" clId="{89FD3A4E-7DF6-48AF-A341-C177D574A4D0}" dt="2023-10-16T22:53:06.432" v="647" actId="47"/>
        <pc:sldMkLst>
          <pc:docMk/>
          <pc:sldMk cId="2560131509" sldId="295"/>
        </pc:sldMkLst>
      </pc:sldChg>
      <pc:sldChg chg="del">
        <pc:chgData name="Thomas Wilson" userId="e6594be5-0fd7-4a8b-9c66-e0b8f87ed7dc" providerId="ADAL" clId="{89FD3A4E-7DF6-48AF-A341-C177D574A4D0}" dt="2023-10-16T22:53:27.157" v="672" actId="47"/>
        <pc:sldMkLst>
          <pc:docMk/>
          <pc:sldMk cId="1410220636" sldId="296"/>
        </pc:sldMkLst>
      </pc:sldChg>
      <pc:sldChg chg="del">
        <pc:chgData name="Thomas Wilson" userId="e6594be5-0fd7-4a8b-9c66-e0b8f87ed7dc" providerId="ADAL" clId="{89FD3A4E-7DF6-48AF-A341-C177D574A4D0}" dt="2023-10-16T22:53:24.966" v="666" actId="47"/>
        <pc:sldMkLst>
          <pc:docMk/>
          <pc:sldMk cId="3890778313" sldId="298"/>
        </pc:sldMkLst>
      </pc:sldChg>
      <pc:sldChg chg="del">
        <pc:chgData name="Thomas Wilson" userId="e6594be5-0fd7-4a8b-9c66-e0b8f87ed7dc" providerId="ADAL" clId="{89FD3A4E-7DF6-48AF-A341-C177D574A4D0}" dt="2023-10-16T22:53:24.061" v="663" actId="47"/>
        <pc:sldMkLst>
          <pc:docMk/>
          <pc:sldMk cId="3160583946" sldId="299"/>
        </pc:sldMkLst>
      </pc:sldChg>
      <pc:sldChg chg="del">
        <pc:chgData name="Thomas Wilson" userId="e6594be5-0fd7-4a8b-9c66-e0b8f87ed7dc" providerId="ADAL" clId="{89FD3A4E-7DF6-48AF-A341-C177D574A4D0}" dt="2023-10-16T22:53:23.873" v="662" actId="47"/>
        <pc:sldMkLst>
          <pc:docMk/>
          <pc:sldMk cId="3016509370" sldId="300"/>
        </pc:sldMkLst>
      </pc:sldChg>
      <pc:sldChg chg="del">
        <pc:chgData name="Thomas Wilson" userId="e6594be5-0fd7-4a8b-9c66-e0b8f87ed7dc" providerId="ADAL" clId="{89FD3A4E-7DF6-48AF-A341-C177D574A4D0}" dt="2023-10-16T22:53:21.137" v="657" actId="47"/>
        <pc:sldMkLst>
          <pc:docMk/>
          <pc:sldMk cId="2915977246" sldId="301"/>
        </pc:sldMkLst>
      </pc:sldChg>
      <pc:sldChg chg="del">
        <pc:chgData name="Thomas Wilson" userId="e6594be5-0fd7-4a8b-9c66-e0b8f87ed7dc" providerId="ADAL" clId="{89FD3A4E-7DF6-48AF-A341-C177D574A4D0}" dt="2023-10-16T22:53:09.315" v="651" actId="47"/>
        <pc:sldMkLst>
          <pc:docMk/>
          <pc:sldMk cId="3147995837" sldId="303"/>
        </pc:sldMkLst>
      </pc:sldChg>
      <pc:sldChg chg="del">
        <pc:chgData name="Thomas Wilson" userId="e6594be5-0fd7-4a8b-9c66-e0b8f87ed7dc" providerId="ADAL" clId="{89FD3A4E-7DF6-48AF-A341-C177D574A4D0}" dt="2023-10-16T22:53:08.299" v="649" actId="47"/>
        <pc:sldMkLst>
          <pc:docMk/>
          <pc:sldMk cId="1890065787" sldId="304"/>
        </pc:sldMkLst>
      </pc:sldChg>
      <pc:sldChg chg="del">
        <pc:chgData name="Thomas Wilson" userId="e6594be5-0fd7-4a8b-9c66-e0b8f87ed7dc" providerId="ADAL" clId="{89FD3A4E-7DF6-48AF-A341-C177D574A4D0}" dt="2023-10-16T22:53:07.461" v="648" actId="47"/>
        <pc:sldMkLst>
          <pc:docMk/>
          <pc:sldMk cId="2353643027" sldId="305"/>
        </pc:sldMkLst>
      </pc:sldChg>
      <pc:sldChg chg="del">
        <pc:chgData name="Thomas Wilson" userId="e6594be5-0fd7-4a8b-9c66-e0b8f87ed7dc" providerId="ADAL" clId="{89FD3A4E-7DF6-48AF-A341-C177D574A4D0}" dt="2023-10-16T22:53:08.823" v="650" actId="47"/>
        <pc:sldMkLst>
          <pc:docMk/>
          <pc:sldMk cId="177648702" sldId="306"/>
        </pc:sldMkLst>
      </pc:sldChg>
      <pc:sldChg chg="del">
        <pc:chgData name="Thomas Wilson" userId="e6594be5-0fd7-4a8b-9c66-e0b8f87ed7dc" providerId="ADAL" clId="{89FD3A4E-7DF6-48AF-A341-C177D574A4D0}" dt="2023-10-16T22:53:11.438" v="655" actId="47"/>
        <pc:sldMkLst>
          <pc:docMk/>
          <pc:sldMk cId="1593219450" sldId="307"/>
        </pc:sldMkLst>
      </pc:sldChg>
      <pc:sldChg chg="del">
        <pc:chgData name="Thomas Wilson" userId="e6594be5-0fd7-4a8b-9c66-e0b8f87ed7dc" providerId="ADAL" clId="{89FD3A4E-7DF6-48AF-A341-C177D574A4D0}" dt="2023-10-16T22:53:10.848" v="654" actId="47"/>
        <pc:sldMkLst>
          <pc:docMk/>
          <pc:sldMk cId="305327301" sldId="308"/>
        </pc:sldMkLst>
      </pc:sldChg>
      <pc:sldChg chg="del">
        <pc:chgData name="Thomas Wilson" userId="e6594be5-0fd7-4a8b-9c66-e0b8f87ed7dc" providerId="ADAL" clId="{89FD3A4E-7DF6-48AF-A341-C177D574A4D0}" dt="2023-10-16T22:53:10.142" v="653" actId="47"/>
        <pc:sldMkLst>
          <pc:docMk/>
          <pc:sldMk cId="2393222765" sldId="310"/>
        </pc:sldMkLst>
      </pc:sldChg>
      <pc:sldChg chg="del">
        <pc:chgData name="Thomas Wilson" userId="e6594be5-0fd7-4a8b-9c66-e0b8f87ed7dc" providerId="ADAL" clId="{89FD3A4E-7DF6-48AF-A341-C177D574A4D0}" dt="2023-10-16T22:53:09.883" v="652" actId="47"/>
        <pc:sldMkLst>
          <pc:docMk/>
          <pc:sldMk cId="3090732314" sldId="311"/>
        </pc:sldMkLst>
      </pc:sldChg>
      <pc:sldChg chg="del">
        <pc:chgData name="Thomas Wilson" userId="e6594be5-0fd7-4a8b-9c66-e0b8f87ed7dc" providerId="ADAL" clId="{89FD3A4E-7DF6-48AF-A341-C177D574A4D0}" dt="2023-10-16T22:53:11.925" v="656" actId="47"/>
        <pc:sldMkLst>
          <pc:docMk/>
          <pc:sldMk cId="2775956895" sldId="312"/>
        </pc:sldMkLst>
      </pc:sldChg>
      <pc:sldChg chg="del">
        <pc:chgData name="Thomas Wilson" userId="e6594be5-0fd7-4a8b-9c66-e0b8f87ed7dc" providerId="ADAL" clId="{89FD3A4E-7DF6-48AF-A341-C177D574A4D0}" dt="2023-10-16T22:53:23.611" v="661" actId="47"/>
        <pc:sldMkLst>
          <pc:docMk/>
          <pc:sldMk cId="1671637672" sldId="313"/>
        </pc:sldMkLst>
      </pc:sldChg>
      <pc:sldChg chg="del">
        <pc:chgData name="Thomas Wilson" userId="e6594be5-0fd7-4a8b-9c66-e0b8f87ed7dc" providerId="ADAL" clId="{89FD3A4E-7DF6-48AF-A341-C177D574A4D0}" dt="2023-10-16T22:53:22.593" v="659" actId="47"/>
        <pc:sldMkLst>
          <pc:docMk/>
          <pc:sldMk cId="4024337618" sldId="314"/>
        </pc:sldMkLst>
      </pc:sldChg>
      <pc:sldChg chg="del">
        <pc:chgData name="Thomas Wilson" userId="e6594be5-0fd7-4a8b-9c66-e0b8f87ed7dc" providerId="ADAL" clId="{89FD3A4E-7DF6-48AF-A341-C177D574A4D0}" dt="2023-10-16T22:53:21.903" v="658" actId="47"/>
        <pc:sldMkLst>
          <pc:docMk/>
          <pc:sldMk cId="3547551797" sldId="315"/>
        </pc:sldMkLst>
      </pc:sldChg>
      <pc:sldChg chg="del">
        <pc:chgData name="Thomas Wilson" userId="e6594be5-0fd7-4a8b-9c66-e0b8f87ed7dc" providerId="ADAL" clId="{89FD3A4E-7DF6-48AF-A341-C177D574A4D0}" dt="2023-10-17T00:21:01.672" v="2518" actId="47"/>
        <pc:sldMkLst>
          <pc:docMk/>
          <pc:sldMk cId="3674789621" sldId="316"/>
        </pc:sldMkLst>
      </pc:sldChg>
      <pc:sldChg chg="del">
        <pc:chgData name="Thomas Wilson" userId="e6594be5-0fd7-4a8b-9c66-e0b8f87ed7dc" providerId="ADAL" clId="{89FD3A4E-7DF6-48AF-A341-C177D574A4D0}" dt="2023-10-16T22:53:22.922" v="660" actId="47"/>
        <pc:sldMkLst>
          <pc:docMk/>
          <pc:sldMk cId="4225794148" sldId="317"/>
        </pc:sldMkLst>
      </pc:sldChg>
      <pc:sldChg chg="del">
        <pc:chgData name="Thomas Wilson" userId="e6594be5-0fd7-4a8b-9c66-e0b8f87ed7dc" providerId="ADAL" clId="{89FD3A4E-7DF6-48AF-A341-C177D574A4D0}" dt="2023-10-16T22:53:28.733" v="675" actId="47"/>
        <pc:sldMkLst>
          <pc:docMk/>
          <pc:sldMk cId="3384058089" sldId="318"/>
        </pc:sldMkLst>
      </pc:sldChg>
      <pc:sldChg chg="del">
        <pc:chgData name="Thomas Wilson" userId="e6594be5-0fd7-4a8b-9c66-e0b8f87ed7dc" providerId="ADAL" clId="{89FD3A4E-7DF6-48AF-A341-C177D574A4D0}" dt="2023-10-16T22:53:28.519" v="674" actId="47"/>
        <pc:sldMkLst>
          <pc:docMk/>
          <pc:sldMk cId="3978611424" sldId="319"/>
        </pc:sldMkLst>
      </pc:sldChg>
      <pc:sldChg chg="del">
        <pc:chgData name="Thomas Wilson" userId="e6594be5-0fd7-4a8b-9c66-e0b8f87ed7dc" providerId="ADAL" clId="{89FD3A4E-7DF6-48AF-A341-C177D574A4D0}" dt="2023-10-16T22:53:25.259" v="667" actId="47"/>
        <pc:sldMkLst>
          <pc:docMk/>
          <pc:sldMk cId="4272509803" sldId="321"/>
        </pc:sldMkLst>
      </pc:sldChg>
      <pc:sldChg chg="addSp modSp mod modAnim">
        <pc:chgData name="Thomas Wilson" userId="e6594be5-0fd7-4a8b-9c66-e0b8f87ed7dc" providerId="ADAL" clId="{89FD3A4E-7DF6-48AF-A341-C177D574A4D0}" dt="2023-10-17T00:09:23.252" v="1700" actId="20577"/>
        <pc:sldMkLst>
          <pc:docMk/>
          <pc:sldMk cId="3615528184" sldId="322"/>
        </pc:sldMkLst>
        <pc:spChg chg="mod">
          <ac:chgData name="Thomas Wilson" userId="e6594be5-0fd7-4a8b-9c66-e0b8f87ed7dc" providerId="ADAL" clId="{89FD3A4E-7DF6-48AF-A341-C177D574A4D0}" dt="2023-10-16T22:48:10.136" v="224" actId="20577"/>
          <ac:spMkLst>
            <pc:docMk/>
            <pc:sldMk cId="3615528184" sldId="322"/>
            <ac:spMk id="2" creationId="{A81EFB22-98A7-4F3C-A570-7B79A9A252FE}"/>
          </ac:spMkLst>
        </pc:spChg>
        <pc:spChg chg="add mod">
          <ac:chgData name="Thomas Wilson" userId="e6594be5-0fd7-4a8b-9c66-e0b8f87ed7dc" providerId="ADAL" clId="{89FD3A4E-7DF6-48AF-A341-C177D574A4D0}" dt="2023-10-16T23:05:07.930" v="1201" actId="14100"/>
          <ac:spMkLst>
            <pc:docMk/>
            <pc:sldMk cId="3615528184" sldId="322"/>
            <ac:spMk id="3" creationId="{5AD7376F-5371-D715-B259-70314E6ABF98}"/>
          </ac:spMkLst>
        </pc:spChg>
        <pc:spChg chg="add mod">
          <ac:chgData name="Thomas Wilson" userId="e6594be5-0fd7-4a8b-9c66-e0b8f87ed7dc" providerId="ADAL" clId="{89FD3A4E-7DF6-48AF-A341-C177D574A4D0}" dt="2023-10-16T23:05:24.826" v="1209" actId="20577"/>
          <ac:spMkLst>
            <pc:docMk/>
            <pc:sldMk cId="3615528184" sldId="322"/>
            <ac:spMk id="6" creationId="{E6E779AB-267C-3A07-E84C-364FCA79C79F}"/>
          </ac:spMkLst>
        </pc:spChg>
        <pc:spChg chg="mod">
          <ac:chgData name="Thomas Wilson" userId="e6594be5-0fd7-4a8b-9c66-e0b8f87ed7dc" providerId="ADAL" clId="{89FD3A4E-7DF6-48AF-A341-C177D574A4D0}" dt="2023-10-17T00:09:23.252" v="1700" actId="20577"/>
          <ac:spMkLst>
            <pc:docMk/>
            <pc:sldMk cId="3615528184" sldId="322"/>
            <ac:spMk id="7" creationId="{D07DE60C-F385-414C-8B4B-3519993CEDFB}"/>
          </ac:spMkLst>
        </pc:spChg>
        <pc:spChg chg="add mod">
          <ac:chgData name="Thomas Wilson" userId="e6594be5-0fd7-4a8b-9c66-e0b8f87ed7dc" providerId="ADAL" clId="{89FD3A4E-7DF6-48AF-A341-C177D574A4D0}" dt="2023-10-17T00:05:33.869" v="1512" actId="1038"/>
          <ac:spMkLst>
            <pc:docMk/>
            <pc:sldMk cId="3615528184" sldId="322"/>
            <ac:spMk id="8" creationId="{0F65F7DA-A7C8-1A6B-34FA-11C32EB0CE5B}"/>
          </ac:spMkLst>
        </pc:spChg>
        <pc:spChg chg="add mod">
          <ac:chgData name="Thomas Wilson" userId="e6594be5-0fd7-4a8b-9c66-e0b8f87ed7dc" providerId="ADAL" clId="{89FD3A4E-7DF6-48AF-A341-C177D574A4D0}" dt="2023-10-16T23:37:16.955" v="1290" actId="20577"/>
          <ac:spMkLst>
            <pc:docMk/>
            <pc:sldMk cId="3615528184" sldId="322"/>
            <ac:spMk id="9" creationId="{0B34D1AA-BB32-0A77-37F4-8323DB0D191F}"/>
          </ac:spMkLst>
        </pc:spChg>
        <pc:spChg chg="add mod">
          <ac:chgData name="Thomas Wilson" userId="e6594be5-0fd7-4a8b-9c66-e0b8f87ed7dc" providerId="ADAL" clId="{89FD3A4E-7DF6-48AF-A341-C177D574A4D0}" dt="2023-10-16T23:39:33.013" v="1314" actId="207"/>
          <ac:spMkLst>
            <pc:docMk/>
            <pc:sldMk cId="3615528184" sldId="322"/>
            <ac:spMk id="10" creationId="{30862405-43ED-6890-74D1-4A56A116B47E}"/>
          </ac:spMkLst>
        </pc:spChg>
        <pc:spChg chg="add mod">
          <ac:chgData name="Thomas Wilson" userId="e6594be5-0fd7-4a8b-9c66-e0b8f87ed7dc" providerId="ADAL" clId="{89FD3A4E-7DF6-48AF-A341-C177D574A4D0}" dt="2023-10-16T23:39:27.833" v="1313" actId="207"/>
          <ac:spMkLst>
            <pc:docMk/>
            <pc:sldMk cId="3615528184" sldId="322"/>
            <ac:spMk id="11" creationId="{BE423020-1909-A040-BB9C-CF45950C04DF}"/>
          </ac:spMkLst>
        </pc:spChg>
        <pc:picChg chg="mod">
          <ac:chgData name="Thomas Wilson" userId="e6594be5-0fd7-4a8b-9c66-e0b8f87ed7dc" providerId="ADAL" clId="{89FD3A4E-7DF6-48AF-A341-C177D574A4D0}" dt="2023-10-16T23:02:25.692" v="1164" actId="1076"/>
          <ac:picMkLst>
            <pc:docMk/>
            <pc:sldMk cId="3615528184" sldId="322"/>
            <ac:picMk id="5" creationId="{A138B0E3-880B-A3B4-6186-E442B9D47C62}"/>
          </ac:picMkLst>
        </pc:picChg>
      </pc:sldChg>
      <pc:sldChg chg="del">
        <pc:chgData name="Thomas Wilson" userId="e6594be5-0fd7-4a8b-9c66-e0b8f87ed7dc" providerId="ADAL" clId="{89FD3A4E-7DF6-48AF-A341-C177D574A4D0}" dt="2023-10-16T22:53:26.223" v="670" actId="47"/>
        <pc:sldMkLst>
          <pc:docMk/>
          <pc:sldMk cId="3604100573" sldId="323"/>
        </pc:sldMkLst>
      </pc:sldChg>
      <pc:sldChg chg="del">
        <pc:chgData name="Thomas Wilson" userId="e6594be5-0fd7-4a8b-9c66-e0b8f87ed7dc" providerId="ADAL" clId="{89FD3A4E-7DF6-48AF-A341-C177D574A4D0}" dt="2023-10-16T22:53:24.275" v="664" actId="47"/>
        <pc:sldMkLst>
          <pc:docMk/>
          <pc:sldMk cId="906184179" sldId="324"/>
        </pc:sldMkLst>
      </pc:sldChg>
      <pc:sldChg chg="del">
        <pc:chgData name="Thomas Wilson" userId="e6594be5-0fd7-4a8b-9c66-e0b8f87ed7dc" providerId="ADAL" clId="{89FD3A4E-7DF6-48AF-A341-C177D574A4D0}" dt="2023-10-16T22:53:24.446" v="665" actId="47"/>
        <pc:sldMkLst>
          <pc:docMk/>
          <pc:sldMk cId="2093743729" sldId="327"/>
        </pc:sldMkLst>
      </pc:sldChg>
      <pc:sldChg chg="del">
        <pc:chgData name="Thomas Wilson" userId="e6594be5-0fd7-4a8b-9c66-e0b8f87ed7dc" providerId="ADAL" clId="{89FD3A4E-7DF6-48AF-A341-C177D574A4D0}" dt="2023-10-16T22:53:28.949" v="676" actId="47"/>
        <pc:sldMkLst>
          <pc:docMk/>
          <pc:sldMk cId="1085415639" sldId="328"/>
        </pc:sldMkLst>
      </pc:sldChg>
      <pc:sldChg chg="del">
        <pc:chgData name="Thomas Wilson" userId="e6594be5-0fd7-4a8b-9c66-e0b8f87ed7dc" providerId="ADAL" clId="{89FD3A4E-7DF6-48AF-A341-C177D574A4D0}" dt="2023-10-16T22:53:30.909" v="678" actId="47"/>
        <pc:sldMkLst>
          <pc:docMk/>
          <pc:sldMk cId="1487269038" sldId="329"/>
        </pc:sldMkLst>
      </pc:sldChg>
      <pc:sldChg chg="addSp delSp modSp mod ord">
        <pc:chgData name="Thomas Wilson" userId="e6594be5-0fd7-4a8b-9c66-e0b8f87ed7dc" providerId="ADAL" clId="{89FD3A4E-7DF6-48AF-A341-C177D574A4D0}" dt="2023-10-17T00:48:49.062" v="3614" actId="20577"/>
        <pc:sldMkLst>
          <pc:docMk/>
          <pc:sldMk cId="3900913096" sldId="330"/>
        </pc:sldMkLst>
        <pc:spChg chg="mod">
          <ac:chgData name="Thomas Wilson" userId="e6594be5-0fd7-4a8b-9c66-e0b8f87ed7dc" providerId="ADAL" clId="{89FD3A4E-7DF6-48AF-A341-C177D574A4D0}" dt="2023-10-17T00:40:35.647" v="3329" actId="20577"/>
          <ac:spMkLst>
            <pc:docMk/>
            <pc:sldMk cId="3900913096" sldId="330"/>
            <ac:spMk id="2" creationId="{A81EFB22-98A7-4F3C-A570-7B79A9A252FE}"/>
          </ac:spMkLst>
        </pc:spChg>
        <pc:spChg chg="mod">
          <ac:chgData name="Thomas Wilson" userId="e6594be5-0fd7-4a8b-9c66-e0b8f87ed7dc" providerId="ADAL" clId="{89FD3A4E-7DF6-48AF-A341-C177D574A4D0}" dt="2023-10-17T00:48:49.062" v="3614" actId="20577"/>
          <ac:spMkLst>
            <pc:docMk/>
            <pc:sldMk cId="3900913096" sldId="330"/>
            <ac:spMk id="7" creationId="{D07DE60C-F385-414C-8B4B-3519993CEDFB}"/>
          </ac:spMkLst>
        </pc:spChg>
        <pc:picChg chg="add mod">
          <ac:chgData name="Thomas Wilson" userId="e6594be5-0fd7-4a8b-9c66-e0b8f87ed7dc" providerId="ADAL" clId="{89FD3A4E-7DF6-48AF-A341-C177D574A4D0}" dt="2023-10-17T00:41:52.447" v="3344" actId="14100"/>
          <ac:picMkLst>
            <pc:docMk/>
            <pc:sldMk cId="3900913096" sldId="330"/>
            <ac:picMk id="3" creationId="{24E66822-23E6-FE72-4596-74C628F65A31}"/>
          </ac:picMkLst>
        </pc:picChg>
        <pc:picChg chg="del">
          <ac:chgData name="Thomas Wilson" userId="e6594be5-0fd7-4a8b-9c66-e0b8f87ed7dc" providerId="ADAL" clId="{89FD3A4E-7DF6-48AF-A341-C177D574A4D0}" dt="2023-10-17T00:41:42.295" v="3341" actId="478"/>
          <ac:picMkLst>
            <pc:docMk/>
            <pc:sldMk cId="3900913096" sldId="330"/>
            <ac:picMk id="5" creationId="{A45ACE90-CD0A-6939-1804-62648094DB9D}"/>
          </ac:picMkLst>
        </pc:picChg>
      </pc:sldChg>
      <pc:sldChg chg="del">
        <pc:chgData name="Thomas Wilson" userId="e6594be5-0fd7-4a8b-9c66-e0b8f87ed7dc" providerId="ADAL" clId="{89FD3A4E-7DF6-48AF-A341-C177D574A4D0}" dt="2023-10-16T22:53:36.201" v="680" actId="47"/>
        <pc:sldMkLst>
          <pc:docMk/>
          <pc:sldMk cId="2972620254" sldId="331"/>
        </pc:sldMkLst>
      </pc:sldChg>
      <pc:sldChg chg="delSp modSp add mod">
        <pc:chgData name="Thomas Wilson" userId="e6594be5-0fd7-4a8b-9c66-e0b8f87ed7dc" providerId="ADAL" clId="{89FD3A4E-7DF6-48AF-A341-C177D574A4D0}" dt="2023-10-17T00:06:24.017" v="1572" actId="255"/>
        <pc:sldMkLst>
          <pc:docMk/>
          <pc:sldMk cId="3399489462" sldId="331"/>
        </pc:sldMkLst>
        <pc:spChg chg="mod">
          <ac:chgData name="Thomas Wilson" userId="e6594be5-0fd7-4a8b-9c66-e0b8f87ed7dc" providerId="ADAL" clId="{89FD3A4E-7DF6-48AF-A341-C177D574A4D0}" dt="2023-10-16T22:54:34.676" v="738" actId="20577"/>
          <ac:spMkLst>
            <pc:docMk/>
            <pc:sldMk cId="3399489462" sldId="331"/>
            <ac:spMk id="2" creationId="{A81EFB22-98A7-4F3C-A570-7B79A9A252FE}"/>
          </ac:spMkLst>
        </pc:spChg>
        <pc:spChg chg="mod">
          <ac:chgData name="Thomas Wilson" userId="e6594be5-0fd7-4a8b-9c66-e0b8f87ed7dc" providerId="ADAL" clId="{89FD3A4E-7DF6-48AF-A341-C177D574A4D0}" dt="2023-10-17T00:06:24.017" v="1572" actId="255"/>
          <ac:spMkLst>
            <pc:docMk/>
            <pc:sldMk cId="3399489462" sldId="331"/>
            <ac:spMk id="7" creationId="{D07DE60C-F385-414C-8B4B-3519993CEDFB}"/>
          </ac:spMkLst>
        </pc:spChg>
        <pc:picChg chg="del">
          <ac:chgData name="Thomas Wilson" userId="e6594be5-0fd7-4a8b-9c66-e0b8f87ed7dc" providerId="ADAL" clId="{89FD3A4E-7DF6-48AF-A341-C177D574A4D0}" dt="2023-10-16T22:53:43.344" v="682" actId="478"/>
          <ac:picMkLst>
            <pc:docMk/>
            <pc:sldMk cId="3399489462" sldId="331"/>
            <ac:picMk id="5" creationId="{A138B0E3-880B-A3B4-6186-E442B9D47C62}"/>
          </ac:picMkLst>
        </pc:picChg>
      </pc:sldChg>
      <pc:sldChg chg="addSp modSp add mod">
        <pc:chgData name="Thomas Wilson" userId="e6594be5-0fd7-4a8b-9c66-e0b8f87ed7dc" providerId="ADAL" clId="{89FD3A4E-7DF6-48AF-A341-C177D574A4D0}" dt="2023-10-17T00:39:33.575" v="3295" actId="1038"/>
        <pc:sldMkLst>
          <pc:docMk/>
          <pc:sldMk cId="445795000" sldId="332"/>
        </pc:sldMkLst>
        <pc:spChg chg="mod">
          <ac:chgData name="Thomas Wilson" userId="e6594be5-0fd7-4a8b-9c66-e0b8f87ed7dc" providerId="ADAL" clId="{89FD3A4E-7DF6-48AF-A341-C177D574A4D0}" dt="2023-10-17T00:34:56.659" v="3185" actId="20577"/>
          <ac:spMkLst>
            <pc:docMk/>
            <pc:sldMk cId="445795000" sldId="332"/>
            <ac:spMk id="2" creationId="{A81EFB22-98A7-4F3C-A570-7B79A9A252FE}"/>
          </ac:spMkLst>
        </pc:spChg>
        <pc:spChg chg="mod">
          <ac:chgData name="Thomas Wilson" userId="e6594be5-0fd7-4a8b-9c66-e0b8f87ed7dc" providerId="ADAL" clId="{89FD3A4E-7DF6-48AF-A341-C177D574A4D0}" dt="2023-10-17T00:33:21.276" v="3145" actId="20577"/>
          <ac:spMkLst>
            <pc:docMk/>
            <pc:sldMk cId="445795000" sldId="332"/>
            <ac:spMk id="7" creationId="{D07DE60C-F385-414C-8B4B-3519993CEDFB}"/>
          </ac:spMkLst>
        </pc:spChg>
        <pc:graphicFrameChg chg="add mod modGraphic">
          <ac:chgData name="Thomas Wilson" userId="e6594be5-0fd7-4a8b-9c66-e0b8f87ed7dc" providerId="ADAL" clId="{89FD3A4E-7DF6-48AF-A341-C177D574A4D0}" dt="2023-10-17T00:39:33.575" v="3295" actId="1038"/>
          <ac:graphicFrameMkLst>
            <pc:docMk/>
            <pc:sldMk cId="445795000" sldId="332"/>
            <ac:graphicFrameMk id="3" creationId="{D07AF07C-A6B9-94C0-0138-61F6273330BD}"/>
          </ac:graphicFrameMkLst>
        </pc:graphicFrameChg>
      </pc:sldChg>
      <pc:sldChg chg="del">
        <pc:chgData name="Thomas Wilson" userId="e6594be5-0fd7-4a8b-9c66-e0b8f87ed7dc" providerId="ADAL" clId="{89FD3A4E-7DF6-48AF-A341-C177D574A4D0}" dt="2023-10-16T22:53:27.926" v="673" actId="47"/>
        <pc:sldMkLst>
          <pc:docMk/>
          <pc:sldMk cId="3844581264" sldId="332"/>
        </pc:sldMkLst>
      </pc:sldChg>
      <pc:sldChg chg="del">
        <pc:chgData name="Thomas Wilson" userId="e6594be5-0fd7-4a8b-9c66-e0b8f87ed7dc" providerId="ADAL" clId="{89FD3A4E-7DF6-48AF-A341-C177D574A4D0}" dt="2023-10-16T22:53:25.498" v="668" actId="47"/>
        <pc:sldMkLst>
          <pc:docMk/>
          <pc:sldMk cId="2076509617" sldId="333"/>
        </pc:sldMkLst>
      </pc:sldChg>
      <pc:sldChg chg="modSp add mod">
        <pc:chgData name="Thomas Wilson" userId="e6594be5-0fd7-4a8b-9c66-e0b8f87ed7dc" providerId="ADAL" clId="{89FD3A4E-7DF6-48AF-A341-C177D574A4D0}" dt="2023-10-17T00:32:21.143" v="3101" actId="20577"/>
        <pc:sldMkLst>
          <pc:docMk/>
          <pc:sldMk cId="2764857515" sldId="333"/>
        </pc:sldMkLst>
        <pc:spChg chg="mod">
          <ac:chgData name="Thomas Wilson" userId="e6594be5-0fd7-4a8b-9c66-e0b8f87ed7dc" providerId="ADAL" clId="{89FD3A4E-7DF6-48AF-A341-C177D574A4D0}" dt="2023-10-17T00:25:32.488" v="2759" actId="20577"/>
          <ac:spMkLst>
            <pc:docMk/>
            <pc:sldMk cId="2764857515" sldId="333"/>
            <ac:spMk id="2" creationId="{A81EFB22-98A7-4F3C-A570-7B79A9A252FE}"/>
          </ac:spMkLst>
        </pc:spChg>
        <pc:spChg chg="mod">
          <ac:chgData name="Thomas Wilson" userId="e6594be5-0fd7-4a8b-9c66-e0b8f87ed7dc" providerId="ADAL" clId="{89FD3A4E-7DF6-48AF-A341-C177D574A4D0}" dt="2023-10-17T00:32:21.143" v="3101" actId="20577"/>
          <ac:spMkLst>
            <pc:docMk/>
            <pc:sldMk cId="2764857515" sldId="333"/>
            <ac:spMk id="7" creationId="{D07DE60C-F385-414C-8B4B-3519993CEDFB}"/>
          </ac:spMkLst>
        </pc:spChg>
      </pc:sldChg>
      <pc:sldChg chg="modSp add mod ord">
        <pc:chgData name="Thomas Wilson" userId="e6594be5-0fd7-4a8b-9c66-e0b8f87ed7dc" providerId="ADAL" clId="{89FD3A4E-7DF6-48AF-A341-C177D574A4D0}" dt="2023-10-17T00:44:04.618" v="3397" actId="179"/>
        <pc:sldMkLst>
          <pc:docMk/>
          <pc:sldMk cId="773643349" sldId="334"/>
        </pc:sldMkLst>
        <pc:spChg chg="mod">
          <ac:chgData name="Thomas Wilson" userId="e6594be5-0fd7-4a8b-9c66-e0b8f87ed7dc" providerId="ADAL" clId="{89FD3A4E-7DF6-48AF-A341-C177D574A4D0}" dt="2023-10-17T00:21:34.710" v="2529" actId="20577"/>
          <ac:spMkLst>
            <pc:docMk/>
            <pc:sldMk cId="773643349" sldId="334"/>
            <ac:spMk id="2" creationId="{A81EFB22-98A7-4F3C-A570-7B79A9A252FE}"/>
          </ac:spMkLst>
        </pc:spChg>
        <pc:spChg chg="mod">
          <ac:chgData name="Thomas Wilson" userId="e6594be5-0fd7-4a8b-9c66-e0b8f87ed7dc" providerId="ADAL" clId="{89FD3A4E-7DF6-48AF-A341-C177D574A4D0}" dt="2023-10-17T00:44:04.618" v="3397" actId="179"/>
          <ac:spMkLst>
            <pc:docMk/>
            <pc:sldMk cId="773643349" sldId="334"/>
            <ac:spMk id="7" creationId="{D07DE60C-F385-414C-8B4B-3519993CEDFB}"/>
          </ac:spMkLst>
        </pc:spChg>
      </pc:sldChg>
      <pc:sldChg chg="del">
        <pc:chgData name="Thomas Wilson" userId="e6594be5-0fd7-4a8b-9c66-e0b8f87ed7dc" providerId="ADAL" clId="{89FD3A4E-7DF6-48AF-A341-C177D574A4D0}" dt="2023-10-16T22:53:25.718" v="669" actId="47"/>
        <pc:sldMkLst>
          <pc:docMk/>
          <pc:sldMk cId="1507678831" sldId="334"/>
        </pc:sldMkLst>
      </pc:sldChg>
      <pc:sldChg chg="del">
        <pc:chgData name="Thomas Wilson" userId="e6594be5-0fd7-4a8b-9c66-e0b8f87ed7dc" providerId="ADAL" clId="{89FD3A4E-7DF6-48AF-A341-C177D574A4D0}" dt="2023-10-16T22:53:26.758" v="671" actId="47"/>
        <pc:sldMkLst>
          <pc:docMk/>
          <pc:sldMk cId="581968719" sldId="335"/>
        </pc:sldMkLst>
      </pc:sldChg>
      <pc:sldChg chg="addSp modSp add mod">
        <pc:chgData name="Thomas Wilson" userId="e6594be5-0fd7-4a8b-9c66-e0b8f87ed7dc" providerId="ADAL" clId="{89FD3A4E-7DF6-48AF-A341-C177D574A4D0}" dt="2023-10-17T00:31:36.316" v="3100" actId="20577"/>
        <pc:sldMkLst>
          <pc:docMk/>
          <pc:sldMk cId="2402011156" sldId="335"/>
        </pc:sldMkLst>
        <pc:spChg chg="mod">
          <ac:chgData name="Thomas Wilson" userId="e6594be5-0fd7-4a8b-9c66-e0b8f87ed7dc" providerId="ADAL" clId="{89FD3A4E-7DF6-48AF-A341-C177D574A4D0}" dt="2023-10-17T00:25:12.088" v="2744" actId="20577"/>
          <ac:spMkLst>
            <pc:docMk/>
            <pc:sldMk cId="2402011156" sldId="335"/>
            <ac:spMk id="2" creationId="{A81EFB22-98A7-4F3C-A570-7B79A9A252FE}"/>
          </ac:spMkLst>
        </pc:spChg>
        <pc:spChg chg="mod">
          <ac:chgData name="Thomas Wilson" userId="e6594be5-0fd7-4a8b-9c66-e0b8f87ed7dc" providerId="ADAL" clId="{89FD3A4E-7DF6-48AF-A341-C177D574A4D0}" dt="2023-10-17T00:31:36.316" v="3100" actId="20577"/>
          <ac:spMkLst>
            <pc:docMk/>
            <pc:sldMk cId="2402011156" sldId="335"/>
            <ac:spMk id="7" creationId="{D07DE60C-F385-414C-8B4B-3519993CEDFB}"/>
          </ac:spMkLst>
        </pc:spChg>
        <pc:graphicFrameChg chg="add mod modGraphic">
          <ac:chgData name="Thomas Wilson" userId="e6594be5-0fd7-4a8b-9c66-e0b8f87ed7dc" providerId="ADAL" clId="{89FD3A4E-7DF6-48AF-A341-C177D574A4D0}" dt="2023-10-17T00:31:30.213" v="3099" actId="20577"/>
          <ac:graphicFrameMkLst>
            <pc:docMk/>
            <pc:sldMk cId="2402011156" sldId="335"/>
            <ac:graphicFrameMk id="3" creationId="{348BBDD0-B33E-811E-4179-BD882164EFA3}"/>
          </ac:graphicFrameMkLst>
        </pc:graphicFrameChg>
      </pc:sldChg>
      <pc:sldChg chg="modSp add mod">
        <pc:chgData name="Thomas Wilson" userId="e6594be5-0fd7-4a8b-9c66-e0b8f87ed7dc" providerId="ADAL" clId="{89FD3A4E-7DF6-48AF-A341-C177D574A4D0}" dt="2023-10-17T00:20:08.873" v="2432" actId="6549"/>
        <pc:sldMkLst>
          <pc:docMk/>
          <pc:sldMk cId="304120384" sldId="336"/>
        </pc:sldMkLst>
        <pc:spChg chg="mod">
          <ac:chgData name="Thomas Wilson" userId="e6594be5-0fd7-4a8b-9c66-e0b8f87ed7dc" providerId="ADAL" clId="{89FD3A4E-7DF6-48AF-A341-C177D574A4D0}" dt="2023-10-17T00:20:08.873" v="2432" actId="6549"/>
          <ac:spMkLst>
            <pc:docMk/>
            <pc:sldMk cId="304120384" sldId="336"/>
            <ac:spMk id="2" creationId="{A81EFB22-98A7-4F3C-A570-7B79A9A252FE}"/>
          </ac:spMkLst>
        </pc:spChg>
        <pc:spChg chg="mod">
          <ac:chgData name="Thomas Wilson" userId="e6594be5-0fd7-4a8b-9c66-e0b8f87ed7dc" providerId="ADAL" clId="{89FD3A4E-7DF6-48AF-A341-C177D574A4D0}" dt="2023-10-17T00:19:47.897" v="2393" actId="20577"/>
          <ac:spMkLst>
            <pc:docMk/>
            <pc:sldMk cId="304120384" sldId="336"/>
            <ac:spMk id="7" creationId="{D07DE60C-F385-414C-8B4B-3519993CEDFB}"/>
          </ac:spMkLst>
        </pc:spChg>
      </pc:sldChg>
      <pc:sldChg chg="del">
        <pc:chgData name="Thomas Wilson" userId="e6594be5-0fd7-4a8b-9c66-e0b8f87ed7dc" providerId="ADAL" clId="{89FD3A4E-7DF6-48AF-A341-C177D574A4D0}" dt="2023-10-16T22:53:29.711" v="677" actId="47"/>
        <pc:sldMkLst>
          <pc:docMk/>
          <pc:sldMk cId="506337578" sldId="336"/>
        </pc:sldMkLst>
      </pc:sldChg>
      <pc:sldChg chg="addSp modSp add mod">
        <pc:chgData name="Thomas Wilson" userId="e6594be5-0fd7-4a8b-9c66-e0b8f87ed7dc" providerId="ADAL" clId="{89FD3A4E-7DF6-48AF-A341-C177D574A4D0}" dt="2023-10-17T00:13:37.931" v="2061" actId="20577"/>
        <pc:sldMkLst>
          <pc:docMk/>
          <pc:sldMk cId="339195278" sldId="337"/>
        </pc:sldMkLst>
        <pc:spChg chg="mod">
          <ac:chgData name="Thomas Wilson" userId="e6594be5-0fd7-4a8b-9c66-e0b8f87ed7dc" providerId="ADAL" clId="{89FD3A4E-7DF6-48AF-A341-C177D574A4D0}" dt="2023-10-17T00:09:45.810" v="1722" actId="20577"/>
          <ac:spMkLst>
            <pc:docMk/>
            <pc:sldMk cId="339195278" sldId="337"/>
            <ac:spMk id="2" creationId="{A81EFB22-98A7-4F3C-A570-7B79A9A252FE}"/>
          </ac:spMkLst>
        </pc:spChg>
        <pc:spChg chg="mod">
          <ac:chgData name="Thomas Wilson" userId="e6594be5-0fd7-4a8b-9c66-e0b8f87ed7dc" providerId="ADAL" clId="{89FD3A4E-7DF6-48AF-A341-C177D574A4D0}" dt="2023-10-17T00:11:11.981" v="2005" actId="6549"/>
          <ac:spMkLst>
            <pc:docMk/>
            <pc:sldMk cId="339195278" sldId="337"/>
            <ac:spMk id="7" creationId="{D07DE60C-F385-414C-8B4B-3519993CEDFB}"/>
          </ac:spMkLst>
        </pc:spChg>
        <pc:graphicFrameChg chg="add mod modGraphic">
          <ac:chgData name="Thomas Wilson" userId="e6594be5-0fd7-4a8b-9c66-e0b8f87ed7dc" providerId="ADAL" clId="{89FD3A4E-7DF6-48AF-A341-C177D574A4D0}" dt="2023-10-17T00:13:37.931" v="2061" actId="20577"/>
          <ac:graphicFrameMkLst>
            <pc:docMk/>
            <pc:sldMk cId="339195278" sldId="337"/>
            <ac:graphicFrameMk id="3" creationId="{FF9E22A8-E7D5-5E08-5564-6B6376985426}"/>
          </ac:graphicFrameMkLst>
        </pc:graphicFrameChg>
      </pc:sldChg>
      <pc:sldChg chg="modSp add mod">
        <pc:chgData name="Thomas Wilson" userId="e6594be5-0fd7-4a8b-9c66-e0b8f87ed7dc" providerId="ADAL" clId="{89FD3A4E-7DF6-48AF-A341-C177D574A4D0}" dt="2023-10-17T00:08:43.912" v="1695" actId="20577"/>
        <pc:sldMkLst>
          <pc:docMk/>
          <pc:sldMk cId="344916886" sldId="338"/>
        </pc:sldMkLst>
        <pc:spChg chg="mod">
          <ac:chgData name="Thomas Wilson" userId="e6594be5-0fd7-4a8b-9c66-e0b8f87ed7dc" providerId="ADAL" clId="{89FD3A4E-7DF6-48AF-A341-C177D574A4D0}" dt="2023-10-16T23:02:56.805" v="1190" actId="20577"/>
          <ac:spMkLst>
            <pc:docMk/>
            <pc:sldMk cId="344916886" sldId="338"/>
            <ac:spMk id="2" creationId="{A81EFB22-98A7-4F3C-A570-7B79A9A252FE}"/>
          </ac:spMkLst>
        </pc:spChg>
        <pc:spChg chg="mod">
          <ac:chgData name="Thomas Wilson" userId="e6594be5-0fd7-4a8b-9c66-e0b8f87ed7dc" providerId="ADAL" clId="{89FD3A4E-7DF6-48AF-A341-C177D574A4D0}" dt="2023-10-17T00:08:43.912" v="1695" actId="20577"/>
          <ac:spMkLst>
            <pc:docMk/>
            <pc:sldMk cId="344916886" sldId="338"/>
            <ac:spMk id="7" creationId="{D07DE60C-F385-414C-8B4B-3519993CEDFB}"/>
          </ac:spMkLst>
        </pc:spChg>
      </pc:sldChg>
      <pc:sldChg chg="modSp add mod">
        <pc:chgData name="Thomas Wilson" userId="e6594be5-0fd7-4a8b-9c66-e0b8f87ed7dc" providerId="ADAL" clId="{89FD3A4E-7DF6-48AF-A341-C177D574A4D0}" dt="2023-10-17T00:47:09.934" v="3588" actId="20577"/>
        <pc:sldMkLst>
          <pc:docMk/>
          <pc:sldMk cId="4273057172" sldId="339"/>
        </pc:sldMkLst>
        <pc:spChg chg="mod">
          <ac:chgData name="Thomas Wilson" userId="e6594be5-0fd7-4a8b-9c66-e0b8f87ed7dc" providerId="ADAL" clId="{89FD3A4E-7DF6-48AF-A341-C177D574A4D0}" dt="2023-10-17T00:43:48.180" v="3396" actId="20577"/>
          <ac:spMkLst>
            <pc:docMk/>
            <pc:sldMk cId="4273057172" sldId="339"/>
            <ac:spMk id="2" creationId="{A81EFB22-98A7-4F3C-A570-7B79A9A252FE}"/>
          </ac:spMkLst>
        </pc:spChg>
        <pc:spChg chg="mod">
          <ac:chgData name="Thomas Wilson" userId="e6594be5-0fd7-4a8b-9c66-e0b8f87ed7dc" providerId="ADAL" clId="{89FD3A4E-7DF6-48AF-A341-C177D574A4D0}" dt="2023-10-17T00:47:09.934" v="3588" actId="20577"/>
          <ac:spMkLst>
            <pc:docMk/>
            <pc:sldMk cId="4273057172" sldId="339"/>
            <ac:spMk id="7" creationId="{D07DE60C-F385-414C-8B4B-3519993CEDFB}"/>
          </ac:spMkLst>
        </pc:spChg>
      </pc:sldChg>
      <pc:sldChg chg="modSp add mod ord">
        <pc:chgData name="Thomas Wilson" userId="e6594be5-0fd7-4a8b-9c66-e0b8f87ed7dc" providerId="ADAL" clId="{89FD3A4E-7DF6-48AF-A341-C177D574A4D0}" dt="2023-10-17T01:04:28.475" v="4457" actId="20577"/>
        <pc:sldMkLst>
          <pc:docMk/>
          <pc:sldMk cId="570900553" sldId="340"/>
        </pc:sldMkLst>
        <pc:spChg chg="mod">
          <ac:chgData name="Thomas Wilson" userId="e6594be5-0fd7-4a8b-9c66-e0b8f87ed7dc" providerId="ADAL" clId="{89FD3A4E-7DF6-48AF-A341-C177D574A4D0}" dt="2023-10-17T01:00:41.910" v="4061" actId="20577"/>
          <ac:spMkLst>
            <pc:docMk/>
            <pc:sldMk cId="570900553" sldId="340"/>
            <ac:spMk id="2" creationId="{A81EFB22-98A7-4F3C-A570-7B79A9A252FE}"/>
          </ac:spMkLst>
        </pc:spChg>
        <pc:spChg chg="mod">
          <ac:chgData name="Thomas Wilson" userId="e6594be5-0fd7-4a8b-9c66-e0b8f87ed7dc" providerId="ADAL" clId="{89FD3A4E-7DF6-48AF-A341-C177D574A4D0}" dt="2023-10-17T01:04:28.475" v="4457" actId="20577"/>
          <ac:spMkLst>
            <pc:docMk/>
            <pc:sldMk cId="570900553" sldId="340"/>
            <ac:spMk id="7" creationId="{D07DE60C-F385-414C-8B4B-3519993CEDFB}"/>
          </ac:spMkLst>
        </pc:spChg>
      </pc:sldChg>
      <pc:sldChg chg="addSp modSp add mod">
        <pc:chgData name="Thomas Wilson" userId="e6594be5-0fd7-4a8b-9c66-e0b8f87ed7dc" providerId="ADAL" clId="{89FD3A4E-7DF6-48AF-A341-C177D574A4D0}" dt="2023-10-17T00:39:47.647" v="3299" actId="122"/>
        <pc:sldMkLst>
          <pc:docMk/>
          <pc:sldMk cId="3555342408" sldId="341"/>
        </pc:sldMkLst>
        <pc:spChg chg="mod">
          <ac:chgData name="Thomas Wilson" userId="e6594be5-0fd7-4a8b-9c66-e0b8f87ed7dc" providerId="ADAL" clId="{89FD3A4E-7DF6-48AF-A341-C177D574A4D0}" dt="2023-10-17T00:38:48.353" v="3285" actId="20577"/>
          <ac:spMkLst>
            <pc:docMk/>
            <pc:sldMk cId="3555342408" sldId="341"/>
            <ac:spMk id="2" creationId="{A81EFB22-98A7-4F3C-A570-7B79A9A252FE}"/>
          </ac:spMkLst>
        </pc:spChg>
        <pc:spChg chg="mod">
          <ac:chgData name="Thomas Wilson" userId="e6594be5-0fd7-4a8b-9c66-e0b8f87ed7dc" providerId="ADAL" clId="{89FD3A4E-7DF6-48AF-A341-C177D574A4D0}" dt="2023-10-17T00:38:35.014" v="3277" actId="20577"/>
          <ac:spMkLst>
            <pc:docMk/>
            <pc:sldMk cId="3555342408" sldId="341"/>
            <ac:spMk id="7" creationId="{D07DE60C-F385-414C-8B4B-3519993CEDFB}"/>
          </ac:spMkLst>
        </pc:spChg>
        <pc:graphicFrameChg chg="add mod modGraphic">
          <ac:chgData name="Thomas Wilson" userId="e6594be5-0fd7-4a8b-9c66-e0b8f87ed7dc" providerId="ADAL" clId="{89FD3A4E-7DF6-48AF-A341-C177D574A4D0}" dt="2023-10-17T00:39:47.647" v="3299" actId="122"/>
          <ac:graphicFrameMkLst>
            <pc:docMk/>
            <pc:sldMk cId="3555342408" sldId="341"/>
            <ac:graphicFrameMk id="3" creationId="{05B3244B-AF00-30E6-B055-D07ECB14E598}"/>
          </ac:graphicFrameMkLst>
        </pc:graphicFrameChg>
      </pc:sldChg>
      <pc:sldChg chg="modSp add mod ord">
        <pc:chgData name="Thomas Wilson" userId="e6594be5-0fd7-4a8b-9c66-e0b8f87ed7dc" providerId="ADAL" clId="{89FD3A4E-7DF6-48AF-A341-C177D574A4D0}" dt="2023-10-17T01:00:11.942" v="4031" actId="20577"/>
        <pc:sldMkLst>
          <pc:docMk/>
          <pc:sldMk cId="231178598" sldId="342"/>
        </pc:sldMkLst>
        <pc:spChg chg="mod">
          <ac:chgData name="Thomas Wilson" userId="e6594be5-0fd7-4a8b-9c66-e0b8f87ed7dc" providerId="ADAL" clId="{89FD3A4E-7DF6-48AF-A341-C177D574A4D0}" dt="2023-10-17T00:49:17.619" v="3627" actId="20577"/>
          <ac:spMkLst>
            <pc:docMk/>
            <pc:sldMk cId="231178598" sldId="342"/>
            <ac:spMk id="2" creationId="{A81EFB22-98A7-4F3C-A570-7B79A9A252FE}"/>
          </ac:spMkLst>
        </pc:spChg>
        <pc:spChg chg="mod">
          <ac:chgData name="Thomas Wilson" userId="e6594be5-0fd7-4a8b-9c66-e0b8f87ed7dc" providerId="ADAL" clId="{89FD3A4E-7DF6-48AF-A341-C177D574A4D0}" dt="2023-10-17T01:00:11.942" v="4031" actId="20577"/>
          <ac:spMkLst>
            <pc:docMk/>
            <pc:sldMk cId="231178598" sldId="342"/>
            <ac:spMk id="7" creationId="{D07DE60C-F385-414C-8B4B-3519993CEDFB}"/>
          </ac:spMkLst>
        </pc:spChg>
      </pc:sldChg>
      <pc:sldChg chg="addSp modSp add mod">
        <pc:chgData name="Thomas Wilson" userId="e6594be5-0fd7-4a8b-9c66-e0b8f87ed7dc" providerId="ADAL" clId="{89FD3A4E-7DF6-48AF-A341-C177D574A4D0}" dt="2023-10-17T01:11:41.994" v="4495" actId="1076"/>
        <pc:sldMkLst>
          <pc:docMk/>
          <pc:sldMk cId="3249440611" sldId="343"/>
        </pc:sldMkLst>
        <pc:spChg chg="mod">
          <ac:chgData name="Thomas Wilson" userId="e6594be5-0fd7-4a8b-9c66-e0b8f87ed7dc" providerId="ADAL" clId="{89FD3A4E-7DF6-48AF-A341-C177D574A4D0}" dt="2023-10-17T01:05:03.804" v="4463" actId="20577"/>
          <ac:spMkLst>
            <pc:docMk/>
            <pc:sldMk cId="3249440611" sldId="343"/>
            <ac:spMk id="2" creationId="{A81EFB22-98A7-4F3C-A570-7B79A9A252FE}"/>
          </ac:spMkLst>
        </pc:spChg>
        <pc:spChg chg="mod">
          <ac:chgData name="Thomas Wilson" userId="e6594be5-0fd7-4a8b-9c66-e0b8f87ed7dc" providerId="ADAL" clId="{89FD3A4E-7DF6-48AF-A341-C177D574A4D0}" dt="2023-10-17T01:06:38.060" v="4470" actId="6549"/>
          <ac:spMkLst>
            <pc:docMk/>
            <pc:sldMk cId="3249440611" sldId="343"/>
            <ac:spMk id="7" creationId="{D07DE60C-F385-414C-8B4B-3519993CEDFB}"/>
          </ac:spMkLst>
        </pc:spChg>
        <pc:picChg chg="add mod">
          <ac:chgData name="Thomas Wilson" userId="e6594be5-0fd7-4a8b-9c66-e0b8f87ed7dc" providerId="ADAL" clId="{89FD3A4E-7DF6-48AF-A341-C177D574A4D0}" dt="2023-10-17T01:11:41.994" v="4495" actId="1076"/>
          <ac:picMkLst>
            <pc:docMk/>
            <pc:sldMk cId="3249440611" sldId="343"/>
            <ac:picMk id="5" creationId="{6CE16D95-7A80-B037-7BEE-AD6DAC4FFCB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17/10/2023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17/10/2023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17/10/2023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17/10/2023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17/10/2023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17/10/2023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17/10/2023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17/10/2023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17/10/2023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17/10/2023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17/10/2023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17/10/2023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17/10/2023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17/10/2023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17/10/2023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17/10/2023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17/10/2023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17/10/2023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17/10/2023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2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17/10/2023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6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17/10/2023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13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3" y="2487775"/>
            <a:ext cx="5989947" cy="2272930"/>
          </a:xfrm>
        </p:spPr>
        <p:txBody>
          <a:bodyPr/>
          <a:lstStyle/>
          <a:p>
            <a:r>
              <a:rPr lang="en-AU" dirty="0"/>
              <a:t>The modified Hamilton-Perry model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B2EE45-87B9-4782-B32A-4A2D3ACDF85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0063" y="4760705"/>
            <a:ext cx="5312158" cy="1661865"/>
          </a:xfrm>
        </p:spPr>
        <p:txBody>
          <a:bodyPr>
            <a:noAutofit/>
          </a:bodyPr>
          <a:lstStyle/>
          <a:p>
            <a:r>
              <a:rPr lang="en-US" sz="2200" dirty="0"/>
              <a:t>Tom Wilson</a:t>
            </a:r>
          </a:p>
          <a:p>
            <a:endParaRPr lang="en-US" sz="2200" dirty="0"/>
          </a:p>
          <a:p>
            <a:r>
              <a:rPr lang="en-US" sz="2200" b="0" dirty="0"/>
              <a:t>ARC Discovery Project DP200101480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459855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Evaluation of alternative approaches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Evaluation of 2 Hamilton-Perry models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❶ Standard model with just CCRs;</a:t>
            </a:r>
          </a:p>
          <a:p>
            <a:pPr marL="446088" indent="-446088">
              <a:spcBef>
                <a:spcPts val="0"/>
              </a:spcBef>
            </a:pPr>
            <a:r>
              <a:rPr lang="en-AU" sz="2200" dirty="0"/>
              <a:t>❷ Modified model with CCRs for declining cohorts &amp; Cohort Change Differences (CCDs) for growing cohorts</a:t>
            </a:r>
          </a:p>
          <a:p>
            <a:pPr>
              <a:spcBef>
                <a:spcPts val="0"/>
              </a:spcBef>
            </a:pPr>
            <a:endParaRPr lang="en-AU" sz="1100" dirty="0"/>
          </a:p>
          <a:p>
            <a:pPr>
              <a:spcBef>
                <a:spcPts val="0"/>
              </a:spcBef>
            </a:pPr>
            <a:r>
              <a:rPr lang="en-AU" sz="2200" dirty="0"/>
              <a:t> 8 Hamilton-Perry forecasts + 2 no change forecasts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10</a:t>
            </a:fld>
            <a:endParaRPr lang="en-AU" noProof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48BBDD0-B33E-811E-4179-BD882164E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392242"/>
              </p:ext>
            </p:extLst>
          </p:nvPr>
        </p:nvGraphicFramePr>
        <p:xfrm>
          <a:off x="467235" y="3803632"/>
          <a:ext cx="10646880" cy="2770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68674">
                  <a:extLst>
                    <a:ext uri="{9D8B030D-6E8A-4147-A177-3AD203B41FA5}">
                      <a16:colId xmlns:a16="http://schemas.microsoft.com/office/drawing/2014/main" val="2322072857"/>
                    </a:ext>
                  </a:extLst>
                </a:gridCol>
                <a:gridCol w="1526838">
                  <a:extLst>
                    <a:ext uri="{9D8B030D-6E8A-4147-A177-3AD203B41FA5}">
                      <a16:colId xmlns:a16="http://schemas.microsoft.com/office/drawing/2014/main" val="1414376582"/>
                    </a:ext>
                  </a:extLst>
                </a:gridCol>
                <a:gridCol w="1390209">
                  <a:extLst>
                    <a:ext uri="{9D8B030D-6E8A-4147-A177-3AD203B41FA5}">
                      <a16:colId xmlns:a16="http://schemas.microsoft.com/office/drawing/2014/main" val="1962442630"/>
                    </a:ext>
                  </a:extLst>
                </a:gridCol>
                <a:gridCol w="1526838">
                  <a:extLst>
                    <a:ext uri="{9D8B030D-6E8A-4147-A177-3AD203B41FA5}">
                      <a16:colId xmlns:a16="http://schemas.microsoft.com/office/drawing/2014/main" val="3971557627"/>
                    </a:ext>
                  </a:extLst>
                </a:gridCol>
                <a:gridCol w="1581490">
                  <a:extLst>
                    <a:ext uri="{9D8B030D-6E8A-4147-A177-3AD203B41FA5}">
                      <a16:colId xmlns:a16="http://schemas.microsoft.com/office/drawing/2014/main" val="1068101122"/>
                    </a:ext>
                  </a:extLst>
                </a:gridCol>
                <a:gridCol w="1452831">
                  <a:extLst>
                    <a:ext uri="{9D8B030D-6E8A-4147-A177-3AD203B41FA5}">
                      <a16:colId xmlns:a16="http://schemas.microsoft.com/office/drawing/2014/main" val="2859687393"/>
                    </a:ext>
                  </a:extLst>
                </a:gridCol>
              </a:tblGrid>
              <a:tr h="50774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2000" dirty="0">
                          <a:effectLst/>
                        </a:rPr>
                        <a:t> </a:t>
                      </a:r>
                      <a:endParaRPr lang="en-A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2000">
                          <a:effectLst/>
                        </a:rPr>
                        <a:t>Model type</a:t>
                      </a:r>
                      <a:endParaRPr lang="en-A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700811"/>
                  </a:ext>
                </a:extLst>
              </a:tr>
              <a:tr h="384207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2000">
                          <a:effectLst/>
                        </a:rPr>
                        <a:t> </a:t>
                      </a:r>
                      <a:endParaRPr lang="en-A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2000" dirty="0"/>
                        <a:t>❶ </a:t>
                      </a:r>
                      <a:r>
                        <a:rPr lang="en-AU" sz="2000" dirty="0">
                          <a:effectLst/>
                        </a:rPr>
                        <a:t>Hamilton-Perry CCR</a:t>
                      </a:r>
                      <a:endParaRPr lang="en-A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2000" dirty="0"/>
                        <a:t>❷ </a:t>
                      </a:r>
                      <a:r>
                        <a:rPr lang="en-AU" sz="2000" dirty="0">
                          <a:effectLst/>
                        </a:rPr>
                        <a:t>Hamilton-Perry CCR/CCD</a:t>
                      </a:r>
                      <a:endParaRPr lang="en-A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2000">
                          <a:effectLst/>
                        </a:rPr>
                        <a:t>No Change</a:t>
                      </a:r>
                      <a:endParaRPr lang="en-A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extLst>
                  <a:ext uri="{0D108BD9-81ED-4DB2-BD59-A6C34878D82A}">
                    <a16:rowId xmlns:a16="http://schemas.microsoft.com/office/drawing/2014/main" val="1923263684"/>
                  </a:ext>
                </a:extLst>
              </a:tr>
              <a:tr h="384207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AU" sz="2000" dirty="0">
                          <a:effectLst/>
                        </a:rPr>
                        <a:t>Constraining</a:t>
                      </a:r>
                      <a:endParaRPr lang="en-A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AU" sz="2000">
                          <a:effectLst/>
                        </a:rPr>
                        <a:t>Unsmoothed</a:t>
                      </a:r>
                      <a:endParaRPr lang="en-A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AU" sz="2000" dirty="0">
                          <a:effectLst/>
                        </a:rPr>
                        <a:t>Smoothed</a:t>
                      </a:r>
                      <a:endParaRPr lang="en-A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AU" sz="2000">
                          <a:effectLst/>
                        </a:rPr>
                        <a:t>Unsmoothed</a:t>
                      </a:r>
                      <a:endParaRPr lang="en-A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AU" sz="2000">
                          <a:effectLst/>
                        </a:rPr>
                        <a:t>Smoothed</a:t>
                      </a:r>
                      <a:endParaRPr lang="en-A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AU" sz="2000">
                          <a:effectLst/>
                        </a:rPr>
                        <a:t> </a:t>
                      </a:r>
                      <a:endParaRPr lang="en-A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extLst>
                  <a:ext uri="{0D108BD9-81ED-4DB2-BD59-A6C34878D82A}">
                    <a16:rowId xmlns:a16="http://schemas.microsoft.com/office/drawing/2014/main" val="960623566"/>
                  </a:ext>
                </a:extLst>
              </a:tr>
              <a:tr h="384207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AU" sz="2000" b="0" dirty="0">
                          <a:effectLst/>
                        </a:rPr>
                        <a:t>1. Unconstrained</a:t>
                      </a:r>
                      <a:endParaRPr lang="en-AU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AU" sz="2000">
                          <a:effectLst/>
                        </a:rPr>
                        <a:t>1a</a:t>
                      </a:r>
                      <a:endParaRPr lang="en-A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AU" sz="2000" dirty="0">
                          <a:effectLst/>
                        </a:rPr>
                        <a:t>1b</a:t>
                      </a:r>
                      <a:endParaRPr lang="en-A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AU" sz="2000" dirty="0">
                          <a:effectLst/>
                        </a:rPr>
                        <a:t>1c</a:t>
                      </a:r>
                      <a:endParaRPr lang="en-A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AU" sz="2000">
                          <a:effectLst/>
                        </a:rPr>
                        <a:t>1d</a:t>
                      </a:r>
                      <a:endParaRPr lang="en-A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AU" sz="2000">
                          <a:effectLst/>
                        </a:rPr>
                        <a:t>1e</a:t>
                      </a:r>
                      <a:endParaRPr lang="en-A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extLst>
                  <a:ext uri="{0D108BD9-81ED-4DB2-BD59-A6C34878D82A}">
                    <a16:rowId xmlns:a16="http://schemas.microsoft.com/office/drawing/2014/main" val="4052586958"/>
                  </a:ext>
                </a:extLst>
              </a:tr>
              <a:tr h="1094085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AU" sz="2000" b="0" dirty="0">
                          <a:effectLst/>
                        </a:rPr>
                        <a:t>2. Constrained to national forecasts &amp; SA2 total population forecasts</a:t>
                      </a:r>
                      <a:endParaRPr lang="en-AU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AU" sz="2000">
                          <a:effectLst/>
                        </a:rPr>
                        <a:t>2a</a:t>
                      </a:r>
                      <a:endParaRPr lang="en-A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AU" sz="2000">
                          <a:effectLst/>
                        </a:rPr>
                        <a:t>2b</a:t>
                      </a:r>
                      <a:endParaRPr lang="en-A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AU" sz="2000" dirty="0">
                          <a:effectLst/>
                        </a:rPr>
                        <a:t>2c</a:t>
                      </a:r>
                      <a:endParaRPr lang="en-A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AU" sz="2000" dirty="0">
                          <a:effectLst/>
                        </a:rPr>
                        <a:t>2d</a:t>
                      </a:r>
                      <a:endParaRPr lang="en-A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AU" sz="2000" dirty="0">
                          <a:effectLst/>
                        </a:rPr>
                        <a:t>2e</a:t>
                      </a:r>
                      <a:endParaRPr lang="en-A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extLst>
                  <a:ext uri="{0D108BD9-81ED-4DB2-BD59-A6C34878D82A}">
                    <a16:rowId xmlns:a16="http://schemas.microsoft.com/office/drawing/2014/main" val="889038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011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Evaluation data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200" dirty="0"/>
              <a:t>Population ‘forecasts’ for 2006-16 were prepared for SA2 areas using all 8 approaches.</a:t>
            </a:r>
            <a:r>
              <a:rPr lang="en-AU" sz="2200" dirty="0"/>
              <a:t> 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Compared against 2016 ERPs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Separate forecasts of SA2 total populations calculated as the average of 4 extrapolative models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(</a:t>
            </a:r>
            <a:r>
              <a:rPr lang="en-US" sz="2200" dirty="0"/>
              <a:t>Constant Share of Population; Linear/Exponential; Variable Share of Growth; Modified Exponential model with ceiling and floor limits)</a:t>
            </a:r>
          </a:p>
          <a:p>
            <a:pPr>
              <a:spcBef>
                <a:spcPts val="0"/>
              </a:spcBef>
            </a:pPr>
            <a:endParaRPr lang="en-US" sz="2200" dirty="0"/>
          </a:p>
          <a:p>
            <a:pPr>
              <a:spcBef>
                <a:spcPts val="0"/>
              </a:spcBef>
            </a:pPr>
            <a:r>
              <a:rPr lang="en-US" sz="2200" dirty="0"/>
              <a:t>National forecasts: ABS 2006-based Series B (medium series) </a:t>
            </a: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11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764857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Results: total population forecasts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Median Absolute Percentage Error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12</a:t>
            </a:fld>
            <a:endParaRPr lang="en-AU" noProof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07AF07C-A6B9-94C0-0138-61F627333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175247"/>
              </p:ext>
            </p:extLst>
          </p:nvPr>
        </p:nvGraphicFramePr>
        <p:xfrm>
          <a:off x="408243" y="2303383"/>
          <a:ext cx="11408409" cy="42342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5316">
                  <a:extLst>
                    <a:ext uri="{9D8B030D-6E8A-4147-A177-3AD203B41FA5}">
                      <a16:colId xmlns:a16="http://schemas.microsoft.com/office/drawing/2014/main" val="3984296535"/>
                    </a:ext>
                  </a:extLst>
                </a:gridCol>
                <a:gridCol w="1636047">
                  <a:extLst>
                    <a:ext uri="{9D8B030D-6E8A-4147-A177-3AD203B41FA5}">
                      <a16:colId xmlns:a16="http://schemas.microsoft.com/office/drawing/2014/main" val="1995655179"/>
                    </a:ext>
                  </a:extLst>
                </a:gridCol>
                <a:gridCol w="1489644">
                  <a:extLst>
                    <a:ext uri="{9D8B030D-6E8A-4147-A177-3AD203B41FA5}">
                      <a16:colId xmlns:a16="http://schemas.microsoft.com/office/drawing/2014/main" val="3602086622"/>
                    </a:ext>
                  </a:extLst>
                </a:gridCol>
                <a:gridCol w="1636047">
                  <a:extLst>
                    <a:ext uri="{9D8B030D-6E8A-4147-A177-3AD203B41FA5}">
                      <a16:colId xmlns:a16="http://schemas.microsoft.com/office/drawing/2014/main" val="670909877"/>
                    </a:ext>
                  </a:extLst>
                </a:gridCol>
                <a:gridCol w="1694609">
                  <a:extLst>
                    <a:ext uri="{9D8B030D-6E8A-4147-A177-3AD203B41FA5}">
                      <a16:colId xmlns:a16="http://schemas.microsoft.com/office/drawing/2014/main" val="2155089453"/>
                    </a:ext>
                  </a:extLst>
                </a:gridCol>
                <a:gridCol w="1556746">
                  <a:extLst>
                    <a:ext uri="{9D8B030D-6E8A-4147-A177-3AD203B41FA5}">
                      <a16:colId xmlns:a16="http://schemas.microsoft.com/office/drawing/2014/main" val="2068425409"/>
                    </a:ext>
                  </a:extLst>
                </a:gridCol>
              </a:tblGrid>
              <a:tr h="298227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800" dirty="0">
                          <a:effectLst/>
                        </a:rPr>
                        <a:t> 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Model type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740148"/>
                  </a:ext>
                </a:extLst>
              </a:tr>
              <a:tr h="298227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800" dirty="0">
                          <a:effectLst/>
                        </a:rPr>
                        <a:t> 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dirty="0"/>
                        <a:t>❶ </a:t>
                      </a:r>
                      <a:r>
                        <a:rPr lang="en-AU" sz="1800" dirty="0">
                          <a:effectLst/>
                        </a:rPr>
                        <a:t>Hamilton-Perry CCR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dirty="0"/>
                        <a:t>❷ </a:t>
                      </a:r>
                      <a:r>
                        <a:rPr lang="en-AU" sz="1800" dirty="0">
                          <a:effectLst/>
                        </a:rPr>
                        <a:t>Hamilton-Perry CCR/CCD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dirty="0">
                          <a:effectLst/>
                        </a:rPr>
                        <a:t>No Change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extLst>
                  <a:ext uri="{0D108BD9-81ED-4DB2-BD59-A6C34878D82A}">
                    <a16:rowId xmlns:a16="http://schemas.microsoft.com/office/drawing/2014/main" val="1051572010"/>
                  </a:ext>
                </a:extLst>
              </a:tr>
              <a:tr h="298227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Constraining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Unsmoothed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dirty="0">
                          <a:effectLst/>
                        </a:rPr>
                        <a:t>Smoothed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Unsmoothed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Smoothed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 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extLst>
                  <a:ext uri="{0D108BD9-81ED-4DB2-BD59-A6C34878D82A}">
                    <a16:rowId xmlns:a16="http://schemas.microsoft.com/office/drawing/2014/main" val="1412182005"/>
                  </a:ext>
                </a:extLst>
              </a:tr>
              <a:tr h="298227">
                <a:tc gridSpan="6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dirty="0">
                          <a:effectLst/>
                        </a:rPr>
                        <a:t>5 year horizon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050288"/>
                  </a:ext>
                </a:extLst>
              </a:tr>
              <a:tr h="298227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800" b="0" dirty="0">
                          <a:effectLst/>
                        </a:rPr>
                        <a:t>1. Unconstrained</a:t>
                      </a:r>
                      <a:endParaRPr lang="en-AU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4.7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4.7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dirty="0">
                          <a:effectLst/>
                        </a:rPr>
                        <a:t>4.6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dirty="0">
                          <a:effectLst/>
                        </a:rPr>
                        <a:t>4.6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5.8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extLst>
                  <a:ext uri="{0D108BD9-81ED-4DB2-BD59-A6C34878D82A}">
                    <a16:rowId xmlns:a16="http://schemas.microsoft.com/office/drawing/2014/main" val="90924777"/>
                  </a:ext>
                </a:extLst>
              </a:tr>
              <a:tr h="845407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800" b="0" dirty="0">
                          <a:effectLst/>
                        </a:rPr>
                        <a:t>2. Constrained to national forecasts &amp; SA2 total population forecasts</a:t>
                      </a:r>
                      <a:endParaRPr lang="en-AU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b="1" dirty="0">
                          <a:solidFill>
                            <a:srgbClr val="00B050"/>
                          </a:solidFill>
                          <a:effectLst/>
                        </a:rPr>
                        <a:t>3.3</a:t>
                      </a:r>
                      <a:endParaRPr lang="en-AU" sz="18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b="1" dirty="0">
                          <a:solidFill>
                            <a:srgbClr val="00B050"/>
                          </a:solidFill>
                          <a:effectLst/>
                        </a:rPr>
                        <a:t>3.3</a:t>
                      </a:r>
                      <a:endParaRPr lang="en-AU" sz="18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b="1" dirty="0">
                          <a:solidFill>
                            <a:srgbClr val="00B050"/>
                          </a:solidFill>
                          <a:effectLst/>
                        </a:rPr>
                        <a:t>3.3</a:t>
                      </a:r>
                      <a:endParaRPr lang="en-AU" sz="18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b="1" dirty="0">
                          <a:solidFill>
                            <a:srgbClr val="00B050"/>
                          </a:solidFill>
                          <a:effectLst/>
                        </a:rPr>
                        <a:t>3.3</a:t>
                      </a:r>
                      <a:endParaRPr lang="en-AU" sz="18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b="1" dirty="0">
                          <a:solidFill>
                            <a:srgbClr val="00B050"/>
                          </a:solidFill>
                          <a:effectLst/>
                        </a:rPr>
                        <a:t>3.3</a:t>
                      </a:r>
                      <a:endParaRPr lang="en-AU" sz="18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extLst>
                  <a:ext uri="{0D108BD9-81ED-4DB2-BD59-A6C34878D82A}">
                    <a16:rowId xmlns:a16="http://schemas.microsoft.com/office/drawing/2014/main" val="1065904093"/>
                  </a:ext>
                </a:extLst>
              </a:tr>
              <a:tr h="298227">
                <a:tc gridSpan="6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b="1" dirty="0">
                          <a:effectLst/>
                        </a:rPr>
                        <a:t>10 year horizon</a:t>
                      </a:r>
                      <a:endParaRPr lang="en-AU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8927"/>
                  </a:ext>
                </a:extLst>
              </a:tr>
              <a:tr h="298227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800" b="0" dirty="0">
                          <a:effectLst/>
                        </a:rPr>
                        <a:t>1. Unconstrained</a:t>
                      </a:r>
                      <a:endParaRPr lang="en-AU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8.9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8.9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8.4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dirty="0">
                          <a:effectLst/>
                        </a:rPr>
                        <a:t>8.5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dirty="0">
                          <a:effectLst/>
                        </a:rPr>
                        <a:t>10.0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extLst>
                  <a:ext uri="{0D108BD9-81ED-4DB2-BD59-A6C34878D82A}">
                    <a16:rowId xmlns:a16="http://schemas.microsoft.com/office/drawing/2014/main" val="3882819299"/>
                  </a:ext>
                </a:extLst>
              </a:tr>
              <a:tr h="845407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800" b="0" dirty="0">
                          <a:effectLst/>
                        </a:rPr>
                        <a:t>2. Constrained to national forecasts &amp; SA2 total population forecasts</a:t>
                      </a:r>
                      <a:endParaRPr lang="en-AU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b="1" dirty="0">
                          <a:solidFill>
                            <a:srgbClr val="00B050"/>
                          </a:solidFill>
                          <a:effectLst/>
                        </a:rPr>
                        <a:t>6.3</a:t>
                      </a:r>
                      <a:endParaRPr lang="en-AU" sz="18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b="1" dirty="0">
                          <a:solidFill>
                            <a:srgbClr val="00B050"/>
                          </a:solidFill>
                          <a:effectLst/>
                        </a:rPr>
                        <a:t>6.3</a:t>
                      </a:r>
                      <a:endParaRPr lang="en-AU" sz="18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b="1" dirty="0">
                          <a:solidFill>
                            <a:srgbClr val="00B050"/>
                          </a:solidFill>
                          <a:effectLst/>
                        </a:rPr>
                        <a:t>6.3</a:t>
                      </a:r>
                      <a:endParaRPr lang="en-AU" sz="18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b="1" dirty="0">
                          <a:solidFill>
                            <a:srgbClr val="00B050"/>
                          </a:solidFill>
                          <a:effectLst/>
                        </a:rPr>
                        <a:t>6.3</a:t>
                      </a:r>
                      <a:endParaRPr lang="en-AU" sz="18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b="1" dirty="0">
                          <a:solidFill>
                            <a:srgbClr val="00B050"/>
                          </a:solidFill>
                          <a:effectLst/>
                        </a:rPr>
                        <a:t>6.3</a:t>
                      </a:r>
                      <a:endParaRPr lang="en-AU" sz="18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extLst>
                  <a:ext uri="{0D108BD9-81ED-4DB2-BD59-A6C34878D82A}">
                    <a16:rowId xmlns:a16="http://schemas.microsoft.com/office/drawing/2014/main" val="1102145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795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Results: age-sex population forecasts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Median Absolute Percentage Error (</a:t>
            </a:r>
            <a:r>
              <a:rPr lang="en-US" sz="2200" dirty="0"/>
              <a:t>across all SA2 areas and all age-sex groups)</a:t>
            </a: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13</a:t>
            </a:fld>
            <a:endParaRPr lang="en-AU" noProof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B3244B-AF00-30E6-B055-D07ECB14E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666014"/>
              </p:ext>
            </p:extLst>
          </p:nvPr>
        </p:nvGraphicFramePr>
        <p:xfrm>
          <a:off x="422631" y="2298340"/>
          <a:ext cx="11246919" cy="41757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91988">
                  <a:extLst>
                    <a:ext uri="{9D8B030D-6E8A-4147-A177-3AD203B41FA5}">
                      <a16:colId xmlns:a16="http://schemas.microsoft.com/office/drawing/2014/main" val="2492354191"/>
                    </a:ext>
                  </a:extLst>
                </a:gridCol>
                <a:gridCol w="1468155">
                  <a:extLst>
                    <a:ext uri="{9D8B030D-6E8A-4147-A177-3AD203B41FA5}">
                      <a16:colId xmlns:a16="http://schemas.microsoft.com/office/drawing/2014/main" val="2215467140"/>
                    </a:ext>
                  </a:extLst>
                </a:gridCol>
                <a:gridCol w="1468558">
                  <a:extLst>
                    <a:ext uri="{9D8B030D-6E8A-4147-A177-3AD203B41FA5}">
                      <a16:colId xmlns:a16="http://schemas.microsoft.com/office/drawing/2014/main" val="2932490691"/>
                    </a:ext>
                  </a:extLst>
                </a:gridCol>
                <a:gridCol w="1612888">
                  <a:extLst>
                    <a:ext uri="{9D8B030D-6E8A-4147-A177-3AD203B41FA5}">
                      <a16:colId xmlns:a16="http://schemas.microsoft.com/office/drawing/2014/main" val="1159034279"/>
                    </a:ext>
                  </a:extLst>
                </a:gridCol>
                <a:gridCol w="1670621">
                  <a:extLst>
                    <a:ext uri="{9D8B030D-6E8A-4147-A177-3AD203B41FA5}">
                      <a16:colId xmlns:a16="http://schemas.microsoft.com/office/drawing/2014/main" val="3525004735"/>
                    </a:ext>
                  </a:extLst>
                </a:gridCol>
                <a:gridCol w="1534709">
                  <a:extLst>
                    <a:ext uri="{9D8B030D-6E8A-4147-A177-3AD203B41FA5}">
                      <a16:colId xmlns:a16="http://schemas.microsoft.com/office/drawing/2014/main" val="4199485058"/>
                    </a:ext>
                  </a:extLst>
                </a:gridCol>
              </a:tblGrid>
              <a:tr h="287909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800" dirty="0">
                          <a:effectLst/>
                        </a:rPr>
                        <a:t> 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effectLst/>
                        </a:rPr>
                        <a:t>Model type</a:t>
                      </a:r>
                      <a:endParaRPr lang="en-AU" dirty="0"/>
                    </a:p>
                  </a:txBody>
                  <a:tcPr marL="36195" marR="36195" marT="17780" marB="1778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067471"/>
                  </a:ext>
                </a:extLst>
              </a:tr>
              <a:tr h="287909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 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dirty="0"/>
                        <a:t>❶ </a:t>
                      </a:r>
                      <a:r>
                        <a:rPr lang="en-AU" sz="1800" dirty="0">
                          <a:effectLst/>
                        </a:rPr>
                        <a:t>Hamilton-Perry CCR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dirty="0"/>
                        <a:t>❷ </a:t>
                      </a:r>
                      <a:r>
                        <a:rPr lang="en-AU" sz="1800" dirty="0">
                          <a:effectLst/>
                        </a:rPr>
                        <a:t>Hamilton-Perry CCR/CCD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No Change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extLst>
                  <a:ext uri="{0D108BD9-81ED-4DB2-BD59-A6C34878D82A}">
                    <a16:rowId xmlns:a16="http://schemas.microsoft.com/office/drawing/2014/main" val="3465556036"/>
                  </a:ext>
                </a:extLst>
              </a:tr>
              <a:tr h="287909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Constraining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dirty="0">
                          <a:effectLst/>
                        </a:rPr>
                        <a:t>Unsmoothed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Smoothed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Unsmoothed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Smoothed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 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extLst>
                  <a:ext uri="{0D108BD9-81ED-4DB2-BD59-A6C34878D82A}">
                    <a16:rowId xmlns:a16="http://schemas.microsoft.com/office/drawing/2014/main" val="3162708853"/>
                  </a:ext>
                </a:extLst>
              </a:tr>
              <a:tr h="287909">
                <a:tc gridSpan="6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dirty="0">
                          <a:effectLst/>
                        </a:rPr>
                        <a:t>5 year horizon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562395"/>
                  </a:ext>
                </a:extLst>
              </a:tr>
              <a:tr h="287909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800" b="0" dirty="0">
                          <a:effectLst/>
                        </a:rPr>
                        <a:t>1. Unconstrained</a:t>
                      </a:r>
                      <a:endParaRPr lang="en-AU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9.5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8.8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dirty="0">
                          <a:effectLst/>
                        </a:rPr>
                        <a:t>9.0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8.5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12.7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extLst>
                  <a:ext uri="{0D108BD9-81ED-4DB2-BD59-A6C34878D82A}">
                    <a16:rowId xmlns:a16="http://schemas.microsoft.com/office/drawing/2014/main" val="1999178081"/>
                  </a:ext>
                </a:extLst>
              </a:tr>
              <a:tr h="816158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800" b="0" dirty="0">
                          <a:effectLst/>
                        </a:rPr>
                        <a:t>2. Constrained to national forecasts &amp; SA2 total population forecasts</a:t>
                      </a:r>
                      <a:endParaRPr lang="en-AU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dirty="0">
                          <a:effectLst/>
                        </a:rPr>
                        <a:t>9.0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8.3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dirty="0">
                          <a:effectLst/>
                        </a:rPr>
                        <a:t>8.8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b="1" dirty="0">
                          <a:solidFill>
                            <a:srgbClr val="00B050"/>
                          </a:solidFill>
                          <a:effectLst/>
                        </a:rPr>
                        <a:t>8.2</a:t>
                      </a:r>
                      <a:endParaRPr lang="en-AU" sz="18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dirty="0">
                          <a:effectLst/>
                        </a:rPr>
                        <a:t>10.4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extLst>
                  <a:ext uri="{0D108BD9-81ED-4DB2-BD59-A6C34878D82A}">
                    <a16:rowId xmlns:a16="http://schemas.microsoft.com/office/drawing/2014/main" val="3355112815"/>
                  </a:ext>
                </a:extLst>
              </a:tr>
              <a:tr h="287909">
                <a:tc gridSpan="6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b="1" dirty="0">
                          <a:effectLst/>
                        </a:rPr>
                        <a:t>10 year horizon</a:t>
                      </a:r>
                      <a:endParaRPr lang="en-AU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307413"/>
                  </a:ext>
                </a:extLst>
              </a:tr>
              <a:tr h="287909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800" b="0" dirty="0">
                          <a:effectLst/>
                        </a:rPr>
                        <a:t>1. Unconstrained</a:t>
                      </a:r>
                      <a:endParaRPr lang="en-AU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14.2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13.4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13.3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dirty="0">
                          <a:effectLst/>
                        </a:rPr>
                        <a:t>12.6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>
                          <a:effectLst/>
                        </a:rPr>
                        <a:t>18.6</a:t>
                      </a:r>
                      <a:endParaRPr lang="en-A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extLst>
                  <a:ext uri="{0D108BD9-81ED-4DB2-BD59-A6C34878D82A}">
                    <a16:rowId xmlns:a16="http://schemas.microsoft.com/office/drawing/2014/main" val="2376023230"/>
                  </a:ext>
                </a:extLst>
              </a:tr>
              <a:tr h="816158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AU" sz="1800" b="0" dirty="0">
                          <a:effectLst/>
                        </a:rPr>
                        <a:t>2. Constrained to national forecasts &amp; SA2 total population forecasts</a:t>
                      </a:r>
                      <a:endParaRPr lang="en-AU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dirty="0">
                          <a:effectLst/>
                        </a:rPr>
                        <a:t>13.0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dirty="0">
                          <a:effectLst/>
                        </a:rPr>
                        <a:t>12.1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dirty="0">
                          <a:effectLst/>
                        </a:rPr>
                        <a:t>12.5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b="1" dirty="0">
                          <a:solidFill>
                            <a:srgbClr val="00B050"/>
                          </a:solidFill>
                          <a:effectLst/>
                        </a:rPr>
                        <a:t>11.7</a:t>
                      </a:r>
                      <a:endParaRPr lang="en-AU" sz="18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AU" sz="1800" dirty="0">
                          <a:effectLst/>
                        </a:rPr>
                        <a:t>14.3</a:t>
                      </a:r>
                      <a:endParaRPr lang="en-A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195" marR="36195" marT="17780" marB="17780" anchor="ctr"/>
                </a:tc>
                <a:extLst>
                  <a:ext uri="{0D108BD9-81ED-4DB2-BD59-A6C34878D82A}">
                    <a16:rowId xmlns:a16="http://schemas.microsoft.com/office/drawing/2014/main" val="175525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342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Results: age-specific errors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5894873" cy="505097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Graph shows SA2 area median APEs for females by age 10 years out.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Lowest errors by a modest margin: 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Modified Hamilton-Perry model constrained to population totals from an extrapolative model and with CCRs &amp; CCDs smoothed over age (2d)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High errors of no change models (1e; 2e), especially at older ages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14</a:t>
            </a:fld>
            <a:endParaRPr lang="en-AU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66822-23E6-FE72-4596-74C628F65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765" y="1800995"/>
            <a:ext cx="5298879" cy="418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13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46344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200" dirty="0"/>
              <a:t>(1) Are more accurate forecasts obtained from the standard Hamilton-Perry model with Cohort Change Ratios or an alternative version which uses a mix of Cohort Change Ratios and Cohort Change Differences for each small area?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	</a:t>
            </a:r>
            <a:r>
              <a:rPr lang="en-US" sz="2200" dirty="0">
                <a:solidFill>
                  <a:srgbClr val="0000FF"/>
                </a:solidFill>
              </a:rPr>
              <a:t>Slightly more accurate forecasts from the alternative version</a:t>
            </a:r>
          </a:p>
          <a:p>
            <a:pPr>
              <a:spcBef>
                <a:spcPts val="0"/>
              </a:spcBef>
            </a:pPr>
            <a:endParaRPr lang="en-US" sz="1100" dirty="0"/>
          </a:p>
          <a:p>
            <a:pPr>
              <a:spcBef>
                <a:spcPts val="0"/>
              </a:spcBef>
            </a:pPr>
            <a:r>
              <a:rPr lang="en-US" sz="2200" dirty="0"/>
              <a:t>(2) Is it worth smoothing the age profiles of Cohort Change Ratios and Cohort Change Differences?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	</a:t>
            </a:r>
            <a:r>
              <a:rPr lang="en-US" sz="2200" dirty="0">
                <a:solidFill>
                  <a:srgbClr val="0000FF"/>
                </a:solidFill>
              </a:rPr>
              <a:t>Yes, it slightly improves accuracy</a:t>
            </a:r>
          </a:p>
          <a:p>
            <a:pPr>
              <a:spcBef>
                <a:spcPts val="0"/>
              </a:spcBef>
            </a:pPr>
            <a:endParaRPr lang="en-US" sz="1100" dirty="0"/>
          </a:p>
          <a:p>
            <a:pPr>
              <a:spcBef>
                <a:spcPts val="0"/>
              </a:spcBef>
            </a:pPr>
            <a:r>
              <a:rPr lang="en-US" sz="2200" dirty="0"/>
              <a:t>(3) Does constraining to independent small area population totals, and national populations by age and sex, improve accuracy?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	</a:t>
            </a:r>
            <a:r>
              <a:rPr lang="en-US" sz="2200" dirty="0">
                <a:solidFill>
                  <a:srgbClr val="0000FF"/>
                </a:solidFill>
              </a:rPr>
              <a:t>Yes, by quite a lot</a:t>
            </a:r>
          </a:p>
          <a:p>
            <a:pPr>
              <a:spcBef>
                <a:spcPts val="0"/>
              </a:spcBef>
            </a:pPr>
            <a:endParaRPr lang="en-US" sz="1100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</a:pPr>
            <a:r>
              <a:rPr lang="en-US" sz="2200" dirty="0"/>
              <a:t>(4) Do Hamilton-Perry models give better forecasts than a No Change model?</a:t>
            </a:r>
            <a:r>
              <a:rPr lang="en-AU" sz="2200" dirty="0"/>
              <a:t> 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	</a:t>
            </a:r>
            <a:r>
              <a:rPr lang="en-AU" sz="2200" dirty="0">
                <a:solidFill>
                  <a:srgbClr val="0000FF"/>
                </a:solidFill>
              </a:rPr>
              <a:t>Yes, by quite a 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15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273057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Hamilton-Perry model popular among many demographers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Better to use modified version of model with CCR/CCD age profile smoothing and constraining to independent totals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Useful for producing short-term age-sex projections quickly when little data available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Quick and cheap to produce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16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31178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Paper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17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16D95-7A80-B037-7BEE-AD6DAC4F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561" y="419100"/>
            <a:ext cx="81248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40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0E463-CEA6-4D3D-B023-5C854189A3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7149" y="3942856"/>
            <a:ext cx="4772202" cy="707231"/>
          </a:xfrm>
        </p:spPr>
        <p:txBody>
          <a:bodyPr>
            <a:noAutofit/>
          </a:bodyPr>
          <a:lstStyle/>
          <a:p>
            <a:r>
              <a:rPr lang="en-AU" sz="1800" dirty="0"/>
              <a:t>Email:</a:t>
            </a:r>
          </a:p>
          <a:p>
            <a:pPr lvl="1"/>
            <a:r>
              <a:rPr lang="en-AU" sz="1800" dirty="0"/>
              <a:t>wilson.t1@unimelb.edu.au </a:t>
            </a:r>
          </a:p>
        </p:txBody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6"/>
            <a:ext cx="11408409" cy="47538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Small area population projections challenging when limited data available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Hamilton &amp; Perry (1962) introduced a short-cut cohort model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	includes cohorts, but not components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The simple Hamilton-Perry model has enjoyed a resurgence in the US over the last decade or so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Very simple, quick and easy to calculate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Very low data requirements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	only needs populations by age &amp; sex at 2 points in time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Population projected using Cohort Change Ratios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endParaRPr lang="en-AU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999932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Cohort Change Ratio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07DE60C-F385-414C-8B4B-3519993CED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6356" y="1709057"/>
                <a:ext cx="11408409" cy="4200302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</a:pPr>
                <a:r>
                  <a:rPr lang="en-AU" sz="2200" dirty="0"/>
                  <a:t>Cohort Change Ratio (CCR) = older cohort population / younger cohort population</a:t>
                </a:r>
              </a:p>
              <a:p>
                <a:pPr>
                  <a:spcBef>
                    <a:spcPts val="0"/>
                  </a:spcBef>
                </a:pPr>
                <a:r>
                  <a:rPr lang="en-AU" sz="1100" dirty="0"/>
                  <a:t>			</a:t>
                </a:r>
              </a:p>
              <a:p>
                <a:pPr>
                  <a:spcBef>
                    <a:spcPts val="0"/>
                  </a:spcBef>
                </a:pPr>
                <a:r>
                  <a:rPr lang="en-AU" sz="2200" dirty="0"/>
                  <a:t>i.e.,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+5</m:t>
                        </m:r>
                      </m:sub>
                      <m:sup/>
                    </m:sSubSup>
                  </m:oMath>
                </a14:m>
                <a:r>
                  <a:rPr lang="en-AU" sz="2200" dirty="0"/>
                  <a:t>(t) /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</m:sSubSup>
                  </m:oMath>
                </a14:m>
                <a:r>
                  <a:rPr lang="en-AU" sz="2200" dirty="0"/>
                  <a:t>(t-5) </a:t>
                </a:r>
              </a:p>
              <a:p>
                <a:pPr>
                  <a:spcBef>
                    <a:spcPts val="0"/>
                  </a:spcBef>
                </a:pPr>
                <a:endParaRPr lang="en-AU" sz="1100" dirty="0"/>
              </a:p>
              <a:p>
                <a:pPr>
                  <a:spcBef>
                    <a:spcPts val="0"/>
                  </a:spcBef>
                </a:pPr>
                <a:r>
                  <a:rPr lang="en-AU" sz="2200" dirty="0"/>
                  <a:t>Cohort change is deaths &amp; migration combined</a:t>
                </a:r>
              </a:p>
              <a:p>
                <a:pPr>
                  <a:spcBef>
                    <a:spcPts val="0"/>
                  </a:spcBef>
                </a:pPr>
                <a:endParaRPr lang="en-AU" sz="2200" dirty="0"/>
              </a:p>
              <a:p>
                <a:pPr>
                  <a:spcBef>
                    <a:spcPts val="0"/>
                  </a:spcBef>
                </a:pPr>
                <a:r>
                  <a:rPr lang="en-AU" sz="2200" u="sng" dirty="0"/>
                  <a:t>Example</a:t>
                </a:r>
              </a:p>
              <a:p>
                <a:pPr>
                  <a:spcBef>
                    <a:spcPts val="0"/>
                  </a:spcBef>
                </a:pPr>
                <a:endParaRPr lang="en-AU" sz="1100" dirty="0"/>
              </a:p>
              <a:p>
                <a:pPr>
                  <a:spcBef>
                    <a:spcPts val="0"/>
                  </a:spcBef>
                </a:pPr>
                <a:r>
                  <a:rPr lang="en-AU" sz="2200" dirty="0"/>
                  <a:t>Female cohort ageing from 45-49 to 50-54:</a:t>
                </a:r>
              </a:p>
              <a:p>
                <a:pPr>
                  <a:spcBef>
                    <a:spcPts val="0"/>
                  </a:spcBef>
                </a:pPr>
                <a:r>
                  <a:rPr lang="en-AU" sz="220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AU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45−49</m:t>
                        </m:r>
                      </m:sub>
                      <m:sup/>
                    </m:sSubSup>
                  </m:oMath>
                </a14:m>
                <a:r>
                  <a:rPr lang="en-AU" sz="2200" dirty="0">
                    <a:solidFill>
                      <a:srgbClr val="0000FF"/>
                    </a:solidFill>
                  </a:rPr>
                  <a:t>(2016) = 100</a:t>
                </a:r>
                <a:endParaRPr lang="en-AU" sz="2200" dirty="0"/>
              </a:p>
              <a:p>
                <a:pPr>
                  <a:spcBef>
                    <a:spcPts val="0"/>
                  </a:spcBef>
                </a:pPr>
                <a:r>
                  <a:rPr lang="en-AU" sz="2200" dirty="0"/>
                  <a:t>a</a:t>
                </a:r>
                <a:r>
                  <a:rPr lang="en-AU" sz="2200" b="0" dirty="0"/>
                  <a:t>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AU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50−54</m:t>
                        </m:r>
                      </m:sub>
                      <m:sup/>
                    </m:sSubSup>
                  </m:oMath>
                </a14:m>
                <a:r>
                  <a:rPr lang="en-AU" sz="2200" dirty="0">
                    <a:solidFill>
                      <a:srgbClr val="FF0000"/>
                    </a:solidFill>
                  </a:rPr>
                  <a:t>(2021) = 90</a:t>
                </a:r>
              </a:p>
              <a:p>
                <a:pPr>
                  <a:spcBef>
                    <a:spcPts val="0"/>
                  </a:spcBef>
                </a:pPr>
                <a:endParaRPr lang="en-AU" sz="600" dirty="0"/>
              </a:p>
              <a:p>
                <a:pPr>
                  <a:spcBef>
                    <a:spcPts val="0"/>
                  </a:spcBef>
                </a:pPr>
                <a:r>
                  <a:rPr lang="en-AU" sz="2200" dirty="0"/>
                  <a:t>then </a:t>
                </a:r>
                <a:r>
                  <a:rPr lang="en-AU" sz="2200" dirty="0">
                    <a:solidFill>
                      <a:srgbClr val="00B050"/>
                    </a:solidFill>
                  </a:rPr>
                  <a:t>CCR = 90 / 100 = 0.9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07DE60C-F385-414C-8B4B-3519993CED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6356" y="1709057"/>
                <a:ext cx="11408409" cy="4200302"/>
              </a:xfrm>
              <a:blipFill>
                <a:blip r:embed="rId2"/>
                <a:stretch>
                  <a:fillRect l="-695" t="-8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8B0E3-880B-A3B4-6186-E442B9D47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346" y="2301567"/>
            <a:ext cx="4557713" cy="38709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D7376F-5371-D715-B259-70314E6ABF98}"/>
              </a:ext>
            </a:extLst>
          </p:cNvPr>
          <p:cNvSpPr txBox="1"/>
          <p:nvPr/>
        </p:nvSpPr>
        <p:spPr>
          <a:xfrm>
            <a:off x="7705494" y="2854712"/>
            <a:ext cx="7694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50-54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779AB-267C-3A07-E84C-364FCA79C79F}"/>
              </a:ext>
            </a:extLst>
          </p:cNvPr>
          <p:cNvSpPr txBox="1"/>
          <p:nvPr/>
        </p:nvSpPr>
        <p:spPr>
          <a:xfrm>
            <a:off x="7705494" y="4052368"/>
            <a:ext cx="7694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45-49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65F7DA-A7C8-1A6B-34FA-11C32EB0CE5B}"/>
                  </a:ext>
                </a:extLst>
              </p:cNvPr>
              <p:cNvSpPr txBox="1"/>
              <p:nvPr/>
            </p:nvSpPr>
            <p:spPr>
              <a:xfrm>
                <a:off x="6980662" y="4419597"/>
                <a:ext cx="1588304" cy="4387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AU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AU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45−49</m:t>
                        </m:r>
                      </m:sub>
                      <m:sup/>
                    </m:sSubSup>
                  </m:oMath>
                </a14:m>
                <a:r>
                  <a:rPr lang="en-AU" dirty="0">
                    <a:solidFill>
                      <a:srgbClr val="0000FF"/>
                    </a:solidFill>
                  </a:rPr>
                  <a:t> = 100</a:t>
                </a:r>
                <a:endParaRPr lang="en-AU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65F7DA-A7C8-1A6B-34FA-11C32EB0C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662" y="4419597"/>
                <a:ext cx="1588304" cy="438774"/>
              </a:xfrm>
              <a:prstGeom prst="rect">
                <a:avLst/>
              </a:prstGeom>
              <a:blipFill>
                <a:blip r:embed="rId4"/>
                <a:stretch>
                  <a:fillRect b="-152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B34D1AA-BB32-0A77-37F4-8323DB0D191F}"/>
              </a:ext>
            </a:extLst>
          </p:cNvPr>
          <p:cNvSpPr txBox="1"/>
          <p:nvPr/>
        </p:nvSpPr>
        <p:spPr>
          <a:xfrm>
            <a:off x="8374567" y="5247921"/>
            <a:ext cx="21187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2016               2021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862405-43ED-6890-74D1-4A56A116B47E}"/>
                  </a:ext>
                </a:extLst>
              </p:cNvPr>
              <p:cNvSpPr txBox="1"/>
              <p:nvPr/>
            </p:nvSpPr>
            <p:spPr>
              <a:xfrm>
                <a:off x="10046454" y="2990226"/>
                <a:ext cx="1461605" cy="4387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A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50−54</m:t>
                        </m:r>
                      </m:sub>
                      <m:sup/>
                    </m:sSubSup>
                  </m:oMath>
                </a14:m>
                <a:r>
                  <a:rPr lang="en-AU" dirty="0">
                    <a:solidFill>
                      <a:srgbClr val="FF0000"/>
                    </a:solidFill>
                  </a:rPr>
                  <a:t>= 90</a:t>
                </a:r>
                <a:endParaRPr lang="en-A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862405-43ED-6890-74D1-4A56A116B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454" y="2990226"/>
                <a:ext cx="1461605" cy="438774"/>
              </a:xfrm>
              <a:prstGeom prst="rect">
                <a:avLst/>
              </a:prstGeom>
              <a:blipFill>
                <a:blip r:embed="rId5"/>
                <a:stretch>
                  <a:fillRect b="-152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E423020-1909-A040-BB9C-CF45950C04DF}"/>
              </a:ext>
            </a:extLst>
          </p:cNvPr>
          <p:cNvSpPr txBox="1"/>
          <p:nvPr/>
        </p:nvSpPr>
        <p:spPr>
          <a:xfrm>
            <a:off x="9183029" y="3809208"/>
            <a:ext cx="67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50"/>
                </a:solidFill>
              </a:rPr>
              <a:t>× 0.9</a:t>
            </a:r>
          </a:p>
        </p:txBody>
      </p:sp>
    </p:spTree>
    <p:extLst>
      <p:ext uri="{BB962C8B-B14F-4D97-AF65-F5344CB8AC3E}">
        <p14:creationId xmlns:p14="http://schemas.microsoft.com/office/powerpoint/2010/main" val="361552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9" grpId="0" animBg="1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Hamilton-Perry model calculations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07DE60C-F385-414C-8B4B-3519993CED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6356" y="1709057"/>
                <a:ext cx="11408409" cy="4200302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</a:pPr>
                <a:r>
                  <a:rPr lang="en-AU" sz="2200" dirty="0"/>
                  <a:t>Population projected as: initial population × CCR</a:t>
                </a:r>
              </a:p>
              <a:p>
                <a:pPr>
                  <a:spcBef>
                    <a:spcPts val="0"/>
                  </a:spcBef>
                </a:pPr>
                <a:endParaRPr lang="en-AU" sz="1100" dirty="0"/>
              </a:p>
              <a:p>
                <a:pPr>
                  <a:spcBef>
                    <a:spcPts val="0"/>
                  </a:spcBef>
                </a:pPr>
                <a:r>
                  <a:rPr lang="en-AU" sz="2200" dirty="0"/>
                  <a:t>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+5</m:t>
                        </m:r>
                      </m:sub>
                      <m:sup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AU" sz="2200" dirty="0"/>
                  <a:t>(t+5)  =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AU" sz="2200" dirty="0"/>
                  <a:t>(t)  ×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𝐶𝐶𝑅</m:t>
                        </m:r>
                      </m:e>
                      <m:sub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AU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</m:sub>
                      <m:sup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AU" sz="2200" dirty="0"/>
                  <a:t> </a:t>
                </a:r>
              </a:p>
              <a:p>
                <a:pPr>
                  <a:spcBef>
                    <a:spcPts val="0"/>
                  </a:spcBef>
                </a:pPr>
                <a:endParaRPr lang="en-AU" sz="1100" dirty="0"/>
              </a:p>
              <a:p>
                <a:pPr>
                  <a:spcBef>
                    <a:spcPts val="0"/>
                  </a:spcBef>
                </a:pPr>
                <a:r>
                  <a:rPr lang="en-AU" sz="2200" dirty="0"/>
                  <a:t>CCRs usually assumed to remain constant into the future</a:t>
                </a:r>
              </a:p>
              <a:p>
                <a:pPr>
                  <a:spcBef>
                    <a:spcPts val="0"/>
                  </a:spcBef>
                </a:pPr>
                <a:endParaRPr lang="en-AU" sz="2200" dirty="0"/>
              </a:p>
              <a:p>
                <a:pPr>
                  <a:spcBef>
                    <a:spcPts val="0"/>
                  </a:spcBef>
                </a:pPr>
                <a:r>
                  <a:rPr lang="en-AU" sz="2200" u="sng" dirty="0"/>
                  <a:t>Example</a:t>
                </a:r>
              </a:p>
              <a:p>
                <a:pPr>
                  <a:spcBef>
                    <a:spcPts val="0"/>
                  </a:spcBef>
                </a:pPr>
                <a:endParaRPr lang="en-AU" sz="1100" dirty="0"/>
              </a:p>
              <a:p>
                <a:pPr>
                  <a:spcBef>
                    <a:spcPts val="0"/>
                  </a:spcBef>
                </a:pPr>
                <a:r>
                  <a:rPr lang="en-AU" sz="220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𝐶𝐶𝑅</m:t>
                        </m:r>
                      </m:e>
                      <m:sub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45−49</m:t>
                        </m:r>
                        <m:r>
                          <a:rPr lang="en-AU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50−54</m:t>
                        </m:r>
                      </m:sub>
                      <m:sup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AU" sz="2200" dirty="0"/>
                  <a:t> = 0.9</a:t>
                </a:r>
              </a:p>
              <a:p>
                <a:pPr>
                  <a:spcBef>
                    <a:spcPts val="0"/>
                  </a:spcBef>
                </a:pPr>
                <a:endParaRPr lang="en-AU" sz="600" dirty="0"/>
              </a:p>
              <a:p>
                <a:pPr>
                  <a:spcBef>
                    <a:spcPts val="0"/>
                  </a:spcBef>
                </a:pPr>
                <a:r>
                  <a:rPr lang="en-AU" sz="2200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45−49</m:t>
                        </m:r>
                      </m:sub>
                      <m:sup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AU" sz="2200" dirty="0"/>
                  <a:t>(2021) = 150</a:t>
                </a:r>
              </a:p>
              <a:p>
                <a:pPr>
                  <a:spcBef>
                    <a:spcPts val="0"/>
                  </a:spcBef>
                </a:pPr>
                <a:endParaRPr lang="en-AU" sz="600" dirty="0"/>
              </a:p>
              <a:p>
                <a:pPr>
                  <a:spcBef>
                    <a:spcPts val="0"/>
                  </a:spcBef>
                </a:pPr>
                <a:r>
                  <a:rPr lang="en-AU" sz="2200" dirty="0"/>
                  <a:t>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50−54</m:t>
                        </m:r>
                      </m:sub>
                      <m:sup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AU" sz="2200" dirty="0"/>
                  <a:t>(2026) = 150  ×  0.9  = 135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07DE60C-F385-414C-8B4B-3519993CED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6356" y="1709057"/>
                <a:ext cx="11408409" cy="4200302"/>
              </a:xfrm>
              <a:blipFill>
                <a:blip r:embed="rId2"/>
                <a:stretch>
                  <a:fillRect l="-695" t="-8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399489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Ages 0-4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Cohort change calculation not generally used for ages 0-4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Population aged 0-4 projected using the Child/Woman ratio (CWR)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Child/Woman Ratio  =  population aged 0-4 / women aged 15-49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CWR usually assumed to remain constant into the future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In projections: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population aged 0-4  = women aged 15-49  ×  Child/Woman Ratio 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44916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Strengths &amp; weaknesses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22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</a:t>
            </a:fld>
            <a:endParaRPr lang="en-AU" noProof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F9E22A8-E7D5-5E08-5564-6B6376985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64379"/>
              </p:ext>
            </p:extLst>
          </p:nvPr>
        </p:nvGraphicFramePr>
        <p:xfrm>
          <a:off x="793144" y="1969467"/>
          <a:ext cx="9977344" cy="2820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8672">
                  <a:extLst>
                    <a:ext uri="{9D8B030D-6E8A-4147-A177-3AD203B41FA5}">
                      <a16:colId xmlns:a16="http://schemas.microsoft.com/office/drawing/2014/main" val="2922589702"/>
                    </a:ext>
                  </a:extLst>
                </a:gridCol>
                <a:gridCol w="4988672">
                  <a:extLst>
                    <a:ext uri="{9D8B030D-6E8A-4147-A177-3AD203B41FA5}">
                      <a16:colId xmlns:a16="http://schemas.microsoft.com/office/drawing/2014/main" val="1177583950"/>
                    </a:ext>
                  </a:extLst>
                </a:gridCol>
              </a:tblGrid>
              <a:tr h="310586">
                <a:tc>
                  <a:txBody>
                    <a:bodyPr/>
                    <a:lstStyle/>
                    <a:p>
                      <a:r>
                        <a:rPr lang="en-AU" sz="2000" dirty="0"/>
                        <a:t>Strengths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/>
                        <a:t>Weaknesses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432286"/>
                  </a:ext>
                </a:extLst>
              </a:tr>
              <a:tr h="767517">
                <a:tc>
                  <a:txBody>
                    <a:bodyPr/>
                    <a:lstStyle/>
                    <a:p>
                      <a:r>
                        <a:rPr lang="en-AU" sz="2000" dirty="0"/>
                        <a:t>Very low data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/>
                        <a:t>Cannot set fertility, mortality and migration assumptions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623345"/>
                  </a:ext>
                </a:extLst>
              </a:tr>
              <a:tr h="444672">
                <a:tc>
                  <a:txBody>
                    <a:bodyPr/>
                    <a:lstStyle/>
                    <a:p>
                      <a:r>
                        <a:rPr lang="en-AU" sz="2000" dirty="0"/>
                        <a:t>Easy to understand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/>
                        <a:t>Limited output 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061862"/>
                  </a:ext>
                </a:extLst>
              </a:tr>
              <a:tr h="767517">
                <a:tc>
                  <a:txBody>
                    <a:bodyPr/>
                    <a:lstStyle/>
                    <a:p>
                      <a:r>
                        <a:rPr lang="en-AU" sz="2000" dirty="0"/>
                        <a:t>Quick to calculate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/>
                        <a:t>Difficult to constrain to higher geography or independent projections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96249"/>
                  </a:ext>
                </a:extLst>
              </a:tr>
              <a:tr h="444672">
                <a:tc>
                  <a:txBody>
                    <a:bodyPr/>
                    <a:lstStyle/>
                    <a:p>
                      <a:r>
                        <a:rPr lang="en-AU" sz="2000" dirty="0"/>
                        <a:t>Suitable for small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/>
                        <a:t>Potential for high growth where CCRs &gt;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640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9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Variations …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200" dirty="0"/>
              <a:t>Cohort Change Ratios and Child/Woman Ratios trended in line with projected changes in ratios at the State level → improved accuracy</a:t>
            </a:r>
            <a:r>
              <a:rPr lang="en-AU" sz="2200" dirty="0"/>
              <a:t> (Tayman and Swanson 2017) 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Age-sex projections constrained to independent total </a:t>
            </a:r>
            <a:r>
              <a:rPr lang="en-US" sz="2200" dirty="0"/>
              <a:t>→ improved accuracy</a:t>
            </a:r>
            <a:r>
              <a:rPr lang="en-AU" sz="2200" dirty="0"/>
              <a:t> (Wilson 2016)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US" sz="2200" dirty="0"/>
              <a:t>Smoothing small area Cohort Change Ratios using a combination of ratios for the small area and those of the larger encompassing region → improved accuracy</a:t>
            </a:r>
            <a:r>
              <a:rPr lang="en-AU" sz="2200" dirty="0"/>
              <a:t> (Inoue 2017)</a:t>
            </a:r>
          </a:p>
          <a:p>
            <a:pPr>
              <a:spcBef>
                <a:spcPts val="0"/>
              </a:spcBef>
            </a:pPr>
            <a:endParaRPr lang="en-AU" sz="2200" dirty="0"/>
          </a:p>
          <a:p>
            <a:pPr>
              <a:spcBef>
                <a:spcPts val="0"/>
              </a:spcBef>
            </a:pPr>
            <a:r>
              <a:rPr lang="en-AU" sz="2200" dirty="0"/>
              <a:t>Cohort Change Ratios for declining small area populations &amp; Cohort Change Differences for growing populations (Hauer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7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4120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6" y="1709057"/>
            <a:ext cx="11408409" cy="4200302"/>
          </a:xfrm>
        </p:spPr>
        <p:txBody>
          <a:bodyPr/>
          <a:lstStyle/>
          <a:p>
            <a:pPr marL="357188" indent="-357188">
              <a:spcBef>
                <a:spcPts val="0"/>
              </a:spcBef>
              <a:buFont typeface="+mj-lt"/>
              <a:buAutoNum type="arabicParenR"/>
            </a:pPr>
            <a:r>
              <a:rPr lang="en-US" sz="2200" dirty="0"/>
              <a:t>Are more accurate forecasts obtained from the standard Hamilton-Perry model with Cohort Change Ratios or an alternative version which uses a mix of Cohort Change Ratios and Cohort Change Differences for each small area?</a:t>
            </a:r>
          </a:p>
          <a:p>
            <a:pPr marL="357188" indent="-357188">
              <a:spcBef>
                <a:spcPts val="0"/>
              </a:spcBef>
              <a:buFont typeface="+mj-lt"/>
              <a:buAutoNum type="arabicParenR"/>
            </a:pPr>
            <a:endParaRPr lang="en-US" sz="2200" dirty="0"/>
          </a:p>
          <a:p>
            <a:pPr marL="357188" indent="-357188">
              <a:spcBef>
                <a:spcPts val="0"/>
              </a:spcBef>
              <a:buFont typeface="+mj-lt"/>
              <a:buAutoNum type="arabicParenR"/>
            </a:pPr>
            <a:r>
              <a:rPr lang="en-US" sz="2200" dirty="0"/>
              <a:t>Is it worth smoothing the age profiles of Cohort Change Ratios and Cohort Change Differences?</a:t>
            </a:r>
          </a:p>
          <a:p>
            <a:pPr marL="357188" indent="-357188">
              <a:spcBef>
                <a:spcPts val="0"/>
              </a:spcBef>
              <a:buFont typeface="+mj-lt"/>
              <a:buAutoNum type="arabicParenR"/>
            </a:pPr>
            <a:endParaRPr lang="en-US" sz="2200" dirty="0"/>
          </a:p>
          <a:p>
            <a:pPr marL="357188" indent="-357188">
              <a:spcBef>
                <a:spcPts val="0"/>
              </a:spcBef>
              <a:buFont typeface="+mj-lt"/>
              <a:buAutoNum type="arabicParenR"/>
            </a:pPr>
            <a:r>
              <a:rPr lang="en-US" sz="2200" dirty="0"/>
              <a:t>Does constraining to independent small area population totals, and national populations by age and sex, improve accuracy?</a:t>
            </a:r>
          </a:p>
          <a:p>
            <a:pPr marL="357188" indent="-357188">
              <a:spcBef>
                <a:spcPts val="0"/>
              </a:spcBef>
              <a:buFont typeface="+mj-lt"/>
              <a:buAutoNum type="arabicParenR"/>
            </a:pPr>
            <a:endParaRPr lang="en-US" sz="2200" dirty="0"/>
          </a:p>
          <a:p>
            <a:pPr marL="357188" indent="-357188">
              <a:spcBef>
                <a:spcPts val="0"/>
              </a:spcBef>
              <a:buFont typeface="+mj-lt"/>
              <a:buAutoNum type="arabicParenR"/>
            </a:pPr>
            <a:r>
              <a:rPr lang="en-US" sz="2200" dirty="0"/>
              <a:t>Do Hamilton-Perry models give better forecasts than a No Change model?</a:t>
            </a:r>
          </a:p>
          <a:p>
            <a:pPr>
              <a:spcBef>
                <a:spcPts val="0"/>
              </a:spcBef>
            </a:pPr>
            <a:r>
              <a:rPr lang="en-AU" sz="22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8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773643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Modified version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07DE60C-F385-414C-8B4B-3519993CED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6356" y="1709057"/>
                <a:ext cx="11408409" cy="4200302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</a:pPr>
                <a:r>
                  <a:rPr lang="en-AU" sz="2200" dirty="0"/>
                  <a:t>Modified version uses Cohort Change Ratios (CCRs) &amp; Cohort Change Differences (CCDs)</a:t>
                </a:r>
              </a:p>
              <a:p>
                <a:pPr>
                  <a:spcBef>
                    <a:spcPts val="0"/>
                  </a:spcBef>
                </a:pPr>
                <a:endParaRPr lang="en-AU" sz="2200" dirty="0"/>
              </a:p>
              <a:p>
                <a:pPr>
                  <a:spcBef>
                    <a:spcPts val="0"/>
                  </a:spcBef>
                </a:pPr>
                <a:r>
                  <a:rPr lang="en-AU" sz="2200" dirty="0"/>
                  <a:t>For cohorts </a:t>
                </a:r>
                <a:r>
                  <a:rPr lang="en-AU" sz="2200" dirty="0">
                    <a:solidFill>
                      <a:srgbClr val="0000FF"/>
                    </a:solidFill>
                  </a:rPr>
                  <a:t>declining</a:t>
                </a:r>
                <a:r>
                  <a:rPr lang="en-AU" sz="2200" dirty="0"/>
                  <a:t> in the base period, population projected as: initial population × CCR</a:t>
                </a:r>
              </a:p>
              <a:p>
                <a:pPr>
                  <a:spcBef>
                    <a:spcPts val="0"/>
                  </a:spcBef>
                </a:pPr>
                <a:endParaRPr lang="en-AU" sz="1100" dirty="0"/>
              </a:p>
              <a:p>
                <a:pPr>
                  <a:spcBef>
                    <a:spcPts val="0"/>
                  </a:spcBef>
                </a:pPr>
                <a:r>
                  <a:rPr lang="en-AU" sz="2200" dirty="0"/>
                  <a:t>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+5</m:t>
                        </m:r>
                      </m:sub>
                      <m:sup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AU" sz="2200" dirty="0"/>
                  <a:t>(t+5)  =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AU" sz="2200" dirty="0"/>
                  <a:t>(t)  ×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𝐶𝐶𝑅</m:t>
                        </m:r>
                      </m:e>
                      <m:sub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AU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</m:sub>
                      <m:sup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AU" sz="2200" dirty="0"/>
                  <a:t> </a:t>
                </a:r>
              </a:p>
              <a:p>
                <a:pPr>
                  <a:spcBef>
                    <a:spcPts val="0"/>
                  </a:spcBef>
                </a:pPr>
                <a:endParaRPr lang="en-AU" sz="2200" dirty="0"/>
              </a:p>
              <a:p>
                <a:pPr>
                  <a:spcBef>
                    <a:spcPts val="0"/>
                  </a:spcBef>
                </a:pPr>
                <a:r>
                  <a:rPr lang="en-AU" sz="2200" dirty="0"/>
                  <a:t>However, for cohorts </a:t>
                </a:r>
                <a:r>
                  <a:rPr lang="en-AU" sz="2200" dirty="0">
                    <a:solidFill>
                      <a:srgbClr val="0000FF"/>
                    </a:solidFill>
                  </a:rPr>
                  <a:t>growing</a:t>
                </a:r>
                <a:r>
                  <a:rPr lang="en-AU" sz="2200" dirty="0"/>
                  <a:t> in the base period, population projected as: initial population + CCD</a:t>
                </a:r>
              </a:p>
              <a:p>
                <a:pPr>
                  <a:spcBef>
                    <a:spcPts val="0"/>
                  </a:spcBef>
                </a:pPr>
                <a:endParaRPr lang="en-AU" sz="1100" dirty="0"/>
              </a:p>
              <a:p>
                <a:pPr>
                  <a:spcBef>
                    <a:spcPts val="0"/>
                  </a:spcBef>
                </a:pPr>
                <a:r>
                  <a:rPr lang="en-AU" sz="2200" dirty="0"/>
                  <a:t>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+5</m:t>
                        </m:r>
                      </m:sub>
                      <m:sup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AU" sz="2200" dirty="0"/>
                  <a:t>(t+5)  =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AU" sz="2200" dirty="0"/>
                  <a:t>(t)  +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𝐶𝐶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AU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</m:sub>
                      <m:sup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AU" sz="2200" dirty="0"/>
                  <a:t> </a:t>
                </a:r>
              </a:p>
              <a:p>
                <a:pPr>
                  <a:spcBef>
                    <a:spcPts val="0"/>
                  </a:spcBef>
                </a:pPr>
                <a:endParaRPr lang="en-AU" sz="1100" dirty="0"/>
              </a:p>
              <a:p>
                <a:pPr>
                  <a:spcBef>
                    <a:spcPts val="0"/>
                  </a:spcBef>
                </a:pPr>
                <a:r>
                  <a:rPr lang="en-AU" sz="2200" dirty="0"/>
                  <a:t>Cohort Change Difference = numerical difference in cohort populations at 2 points in time</a:t>
                </a:r>
              </a:p>
              <a:p>
                <a:pPr>
                  <a:spcBef>
                    <a:spcPts val="0"/>
                  </a:spcBef>
                </a:pPr>
                <a:endParaRPr lang="en-AU" sz="1100" dirty="0"/>
              </a:p>
              <a:p>
                <a:pPr>
                  <a:spcBef>
                    <a:spcPts val="0"/>
                  </a:spcBef>
                </a:pPr>
                <a:r>
                  <a:rPr lang="en-AU" sz="2200" dirty="0"/>
                  <a:t>Prevents excessive growth where the CCR &gt; 1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07DE60C-F385-414C-8B4B-3519993CED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6356" y="1709057"/>
                <a:ext cx="11408409" cy="4200302"/>
              </a:xfrm>
              <a:blipFill>
                <a:blip r:embed="rId2"/>
                <a:stretch>
                  <a:fillRect l="-695" t="-8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9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570900553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14C51791-37E8-4657-9CE5-D4E99BD32A32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AB136F3B-80A3-4FB0-BF85-2FB1B6DB43A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826CCCAB-60C9-4959-938C-0BD365A015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UoM-PowerPoint-template-16x9</Template>
  <TotalTime>6777</TotalTime>
  <Words>1216</Words>
  <Application>Microsoft Office PowerPoint</Application>
  <PresentationFormat>Widescreen</PresentationFormat>
  <Paragraphs>274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 Math</vt:lpstr>
      <vt:lpstr>Georgia</vt:lpstr>
      <vt:lpstr>University of Melbourne</vt:lpstr>
      <vt:lpstr>University of Melbourne Patterns</vt:lpstr>
      <vt:lpstr>University of Melbourne-Layout B</vt:lpstr>
      <vt:lpstr>PowerPoint Presentation</vt:lpstr>
      <vt:lpstr>Introduction</vt:lpstr>
      <vt:lpstr>Cohort Change Ratio</vt:lpstr>
      <vt:lpstr>Hamilton-Perry model calculations </vt:lpstr>
      <vt:lpstr>Ages 0-4 </vt:lpstr>
      <vt:lpstr>Strengths &amp; weaknesses </vt:lpstr>
      <vt:lpstr>Variations … </vt:lpstr>
      <vt:lpstr>Questions </vt:lpstr>
      <vt:lpstr>Modified version </vt:lpstr>
      <vt:lpstr>Evaluation of alternative approaches </vt:lpstr>
      <vt:lpstr>Evaluation data </vt:lpstr>
      <vt:lpstr>Results: total population forecasts </vt:lpstr>
      <vt:lpstr>Results: age-sex population forecasts </vt:lpstr>
      <vt:lpstr>Results: age-specific errors</vt:lpstr>
      <vt:lpstr>Summary </vt:lpstr>
      <vt:lpstr>Conclusions </vt:lpstr>
      <vt:lpstr>Paper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Wilson</dc:creator>
  <cp:lastModifiedBy>Thomas Wilson</cp:lastModifiedBy>
  <cp:revision>570</cp:revision>
  <dcterms:created xsi:type="dcterms:W3CDTF">2020-03-31T01:45:54Z</dcterms:created>
  <dcterms:modified xsi:type="dcterms:W3CDTF">2023-10-17T01:11:45Z</dcterms:modified>
</cp:coreProperties>
</file>